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tags/tag3.xml" ContentType="application/vnd.openxmlformats-officedocument.presentationml.tags+xml"/>
  <Override PartName="/ppt/charts/chart2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2"/>
  </p:notesMasterIdLst>
  <p:sldIdLst>
    <p:sldId id="256" r:id="rId6"/>
    <p:sldId id="2198" r:id="rId7"/>
    <p:sldId id="2199" r:id="rId8"/>
    <p:sldId id="2200" r:id="rId9"/>
    <p:sldId id="2190" r:id="rId10"/>
    <p:sldId id="2191" r:id="rId11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440914C-D370-E3A5-DCDE-E148534E5A95}" name="Quandour, Murad" initials="QM" userId="S::mquandour@wiley.com::ee1689aa-5101-4b6e-bdee-598ae26d9c6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CA1C"/>
    <a:srgbClr val="FF9100"/>
    <a:srgbClr val="0559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721575-AF79-4D8B-9802-0D342BFFA4CC}" v="15" dt="2022-09-30T11:35:27.8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11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tum George, Sarah" userId="0aaf9fc7-6a18-447f-a410-ea61c768ab36" providerId="ADAL" clId="{B8721575-AF79-4D8B-9802-0D342BFFA4CC}"/>
    <pc:docChg chg="undo custSel addSld delSld modSld sldOrd">
      <pc:chgData name="Tatum George, Sarah" userId="0aaf9fc7-6a18-447f-a410-ea61c768ab36" providerId="ADAL" clId="{B8721575-AF79-4D8B-9802-0D342BFFA4CC}" dt="2022-10-27T08:28:16.628" v="192" actId="113"/>
      <pc:docMkLst>
        <pc:docMk/>
      </pc:docMkLst>
      <pc:sldChg chg="del">
        <pc:chgData name="Tatum George, Sarah" userId="0aaf9fc7-6a18-447f-a410-ea61c768ab36" providerId="ADAL" clId="{B8721575-AF79-4D8B-9802-0D342BFFA4CC}" dt="2022-09-30T10:58:36.121" v="143" actId="47"/>
        <pc:sldMkLst>
          <pc:docMk/>
          <pc:sldMk cId="2460808379" sldId="258"/>
        </pc:sldMkLst>
      </pc:sldChg>
      <pc:sldChg chg="modSp add del mod">
        <pc:chgData name="Tatum George, Sarah" userId="0aaf9fc7-6a18-447f-a410-ea61c768ab36" providerId="ADAL" clId="{B8721575-AF79-4D8B-9802-0D342BFFA4CC}" dt="2022-09-30T10:58:53.668" v="146" actId="47"/>
        <pc:sldMkLst>
          <pc:docMk/>
          <pc:sldMk cId="3564573233" sldId="467"/>
        </pc:sldMkLst>
        <pc:spChg chg="mod">
          <ac:chgData name="Tatum George, Sarah" userId="0aaf9fc7-6a18-447f-a410-ea61c768ab36" providerId="ADAL" clId="{B8721575-AF79-4D8B-9802-0D342BFFA4CC}" dt="2022-09-30T10:54:17.105" v="109" actId="27636"/>
          <ac:spMkLst>
            <pc:docMk/>
            <pc:sldMk cId="3564573233" sldId="467"/>
            <ac:spMk id="3" creationId="{F7B5B6F5-C888-4D0A-A68C-DEA56D251A5D}"/>
          </ac:spMkLst>
        </pc:spChg>
        <pc:spChg chg="mod">
          <ac:chgData name="Tatum George, Sarah" userId="0aaf9fc7-6a18-447f-a410-ea61c768ab36" providerId="ADAL" clId="{B8721575-AF79-4D8B-9802-0D342BFFA4CC}" dt="2022-09-30T10:56:43.157" v="129" actId="1076"/>
          <ac:spMkLst>
            <pc:docMk/>
            <pc:sldMk cId="3564573233" sldId="467"/>
            <ac:spMk id="12" creationId="{F10D9544-A33C-45C1-803C-F1DB1C3D69E7}"/>
          </ac:spMkLst>
        </pc:spChg>
        <pc:spChg chg="mod">
          <ac:chgData name="Tatum George, Sarah" userId="0aaf9fc7-6a18-447f-a410-ea61c768ab36" providerId="ADAL" clId="{B8721575-AF79-4D8B-9802-0D342BFFA4CC}" dt="2022-09-30T10:55:47.971" v="119" actId="1076"/>
          <ac:spMkLst>
            <pc:docMk/>
            <pc:sldMk cId="3564573233" sldId="467"/>
            <ac:spMk id="13" creationId="{BCC3CE82-AC17-4911-8373-BED398EB00C1}"/>
          </ac:spMkLst>
        </pc:spChg>
        <pc:graphicFrameChg chg="mod">
          <ac:chgData name="Tatum George, Sarah" userId="0aaf9fc7-6a18-447f-a410-ea61c768ab36" providerId="ADAL" clId="{B8721575-AF79-4D8B-9802-0D342BFFA4CC}" dt="2022-09-30T10:56:41.315" v="128" actId="1076"/>
          <ac:graphicFrameMkLst>
            <pc:docMk/>
            <pc:sldMk cId="3564573233" sldId="467"/>
            <ac:graphicFrameMk id="9" creationId="{7D0EBF1A-2810-4753-B30B-2E2C0ADD7D63}"/>
          </ac:graphicFrameMkLst>
        </pc:graphicFrameChg>
        <pc:graphicFrameChg chg="mod">
          <ac:chgData name="Tatum George, Sarah" userId="0aaf9fc7-6a18-447f-a410-ea61c768ab36" providerId="ADAL" clId="{B8721575-AF79-4D8B-9802-0D342BFFA4CC}" dt="2022-09-30T10:55:38.629" v="117" actId="1076"/>
          <ac:graphicFrameMkLst>
            <pc:docMk/>
            <pc:sldMk cId="3564573233" sldId="467"/>
            <ac:graphicFrameMk id="17" creationId="{C608B00F-2241-4EA7-B817-86F28F53C474}"/>
          </ac:graphicFrameMkLst>
        </pc:graphicFrameChg>
      </pc:sldChg>
      <pc:sldChg chg="delSp modSp mod">
        <pc:chgData name="Tatum George, Sarah" userId="0aaf9fc7-6a18-447f-a410-ea61c768ab36" providerId="ADAL" clId="{B8721575-AF79-4D8B-9802-0D342BFFA4CC}" dt="2022-09-30T10:57:47.040" v="137" actId="1076"/>
        <pc:sldMkLst>
          <pc:docMk/>
          <pc:sldMk cId="1662231366" sldId="2190"/>
        </pc:sldMkLst>
        <pc:spChg chg="mod">
          <ac:chgData name="Tatum George, Sarah" userId="0aaf9fc7-6a18-447f-a410-ea61c768ab36" providerId="ADAL" clId="{B8721575-AF79-4D8B-9802-0D342BFFA4CC}" dt="2022-09-30T10:57:47.040" v="137" actId="1076"/>
          <ac:spMkLst>
            <pc:docMk/>
            <pc:sldMk cId="1662231366" sldId="2190"/>
            <ac:spMk id="5" creationId="{E110D77E-C010-5884-83FD-392DA6C6B338}"/>
          </ac:spMkLst>
        </pc:spChg>
        <pc:spChg chg="del mod">
          <ac:chgData name="Tatum George, Sarah" userId="0aaf9fc7-6a18-447f-a410-ea61c768ab36" providerId="ADAL" clId="{B8721575-AF79-4D8B-9802-0D342BFFA4CC}" dt="2022-09-30T10:49:59.516" v="97" actId="478"/>
          <ac:spMkLst>
            <pc:docMk/>
            <pc:sldMk cId="1662231366" sldId="2190"/>
            <ac:spMk id="7" creationId="{A6C748E6-FC05-69A2-62D5-8F528FE02461}"/>
          </ac:spMkLst>
        </pc:spChg>
        <pc:picChg chg="mod">
          <ac:chgData name="Tatum George, Sarah" userId="0aaf9fc7-6a18-447f-a410-ea61c768ab36" providerId="ADAL" clId="{B8721575-AF79-4D8B-9802-0D342BFFA4CC}" dt="2022-09-30T10:50:21.509" v="101" actId="14100"/>
          <ac:picMkLst>
            <pc:docMk/>
            <pc:sldMk cId="1662231366" sldId="2190"/>
            <ac:picMk id="2" creationId="{71CB2433-EE97-B0D2-CF04-C56208EAE747}"/>
          </ac:picMkLst>
        </pc:picChg>
        <pc:picChg chg="mod">
          <ac:chgData name="Tatum George, Sarah" userId="0aaf9fc7-6a18-447f-a410-ea61c768ab36" providerId="ADAL" clId="{B8721575-AF79-4D8B-9802-0D342BFFA4CC}" dt="2022-09-30T10:57:41.571" v="136" actId="1076"/>
          <ac:picMkLst>
            <pc:docMk/>
            <pc:sldMk cId="1662231366" sldId="2190"/>
            <ac:picMk id="3" creationId="{E3CD44EE-103C-3246-E61C-D4B3152F284B}"/>
          </ac:picMkLst>
        </pc:picChg>
      </pc:sldChg>
      <pc:sldChg chg="addSp delSp modSp mod">
        <pc:chgData name="Tatum George, Sarah" userId="0aaf9fc7-6a18-447f-a410-ea61c768ab36" providerId="ADAL" clId="{B8721575-AF79-4D8B-9802-0D342BFFA4CC}" dt="2022-09-30T11:00:30.246" v="181" actId="1036"/>
        <pc:sldMkLst>
          <pc:docMk/>
          <pc:sldMk cId="3970690375" sldId="2191"/>
        </pc:sldMkLst>
        <pc:spChg chg="del">
          <ac:chgData name="Tatum George, Sarah" userId="0aaf9fc7-6a18-447f-a410-ea61c768ab36" providerId="ADAL" clId="{B8721575-AF79-4D8B-9802-0D342BFFA4CC}" dt="2022-09-30T10:55:01.775" v="110" actId="478"/>
          <ac:spMkLst>
            <pc:docMk/>
            <pc:sldMk cId="3970690375" sldId="2191"/>
            <ac:spMk id="2" creationId="{E668C460-9A0C-1E32-FB3E-518FBC483427}"/>
          </ac:spMkLst>
        </pc:spChg>
        <pc:spChg chg="del mod">
          <ac:chgData name="Tatum George, Sarah" userId="0aaf9fc7-6a18-447f-a410-ea61c768ab36" providerId="ADAL" clId="{B8721575-AF79-4D8B-9802-0D342BFFA4CC}" dt="2022-09-30T10:55:04.080" v="112" actId="478"/>
          <ac:spMkLst>
            <pc:docMk/>
            <pc:sldMk cId="3970690375" sldId="2191"/>
            <ac:spMk id="3" creationId="{0BC512CD-61FB-AD44-7172-8F099804451E}"/>
          </ac:spMkLst>
        </pc:spChg>
        <pc:spChg chg="del">
          <ac:chgData name="Tatum George, Sarah" userId="0aaf9fc7-6a18-447f-a410-ea61c768ab36" providerId="ADAL" clId="{B8721575-AF79-4D8B-9802-0D342BFFA4CC}" dt="2022-09-30T10:50:41.370" v="105" actId="478"/>
          <ac:spMkLst>
            <pc:docMk/>
            <pc:sldMk cId="3970690375" sldId="2191"/>
            <ac:spMk id="4" creationId="{D8F741DC-B4C8-F23E-FA7D-E511EECE87E0}"/>
          </ac:spMkLst>
        </pc:spChg>
        <pc:spChg chg="del">
          <ac:chgData name="Tatum George, Sarah" userId="0aaf9fc7-6a18-447f-a410-ea61c768ab36" providerId="ADAL" clId="{B8721575-AF79-4D8B-9802-0D342BFFA4CC}" dt="2022-09-30T10:50:36.921" v="103" actId="478"/>
          <ac:spMkLst>
            <pc:docMk/>
            <pc:sldMk cId="3970690375" sldId="2191"/>
            <ac:spMk id="5" creationId="{6E1019C6-491A-9B23-4FFD-0BEDA2295EED}"/>
          </ac:spMkLst>
        </pc:spChg>
        <pc:spChg chg="del">
          <ac:chgData name="Tatum George, Sarah" userId="0aaf9fc7-6a18-447f-a410-ea61c768ab36" providerId="ADAL" clId="{B8721575-AF79-4D8B-9802-0D342BFFA4CC}" dt="2022-09-30T10:50:39.454" v="104" actId="478"/>
          <ac:spMkLst>
            <pc:docMk/>
            <pc:sldMk cId="3970690375" sldId="2191"/>
            <ac:spMk id="7" creationId="{869D04DA-A2EE-1EBC-E72B-C42DDB356A0B}"/>
          </ac:spMkLst>
        </pc:spChg>
        <pc:spChg chg="del">
          <ac:chgData name="Tatum George, Sarah" userId="0aaf9fc7-6a18-447f-a410-ea61c768ab36" providerId="ADAL" clId="{B8721575-AF79-4D8B-9802-0D342BFFA4CC}" dt="2022-09-30T10:55:10.483" v="114" actId="478"/>
          <ac:spMkLst>
            <pc:docMk/>
            <pc:sldMk cId="3970690375" sldId="2191"/>
            <ac:spMk id="9" creationId="{C73B4213-6845-7A19-96CD-5AFEDED7B6E1}"/>
          </ac:spMkLst>
        </pc:spChg>
        <pc:spChg chg="add del">
          <ac:chgData name="Tatum George, Sarah" userId="0aaf9fc7-6a18-447f-a410-ea61c768ab36" providerId="ADAL" clId="{B8721575-AF79-4D8B-9802-0D342BFFA4CC}" dt="2022-09-30T10:54:05.989" v="107" actId="22"/>
          <ac:spMkLst>
            <pc:docMk/>
            <pc:sldMk cId="3970690375" sldId="2191"/>
            <ac:spMk id="11" creationId="{5855C308-F6B3-4832-C3AD-6EE4A7F8848A}"/>
          </ac:spMkLst>
        </pc:spChg>
        <pc:spChg chg="add mod">
          <ac:chgData name="Tatum George, Sarah" userId="0aaf9fc7-6a18-447f-a410-ea61c768ab36" providerId="ADAL" clId="{B8721575-AF79-4D8B-9802-0D342BFFA4CC}" dt="2022-09-30T11:00:10.749" v="165" actId="1036"/>
          <ac:spMkLst>
            <pc:docMk/>
            <pc:sldMk cId="3970690375" sldId="2191"/>
            <ac:spMk id="15" creationId="{C81950B1-C7BC-8C8A-AE37-71F541B3A6F8}"/>
          </ac:spMkLst>
        </pc:spChg>
        <pc:spChg chg="add mod">
          <ac:chgData name="Tatum George, Sarah" userId="0aaf9fc7-6a18-447f-a410-ea61c768ab36" providerId="ADAL" clId="{B8721575-AF79-4D8B-9802-0D342BFFA4CC}" dt="2022-09-30T10:59:38.508" v="154" actId="1036"/>
          <ac:spMkLst>
            <pc:docMk/>
            <pc:sldMk cId="3970690375" sldId="2191"/>
            <ac:spMk id="16" creationId="{29F255DC-7A80-80A7-F7AB-DCDFDBA260DB}"/>
          </ac:spMkLst>
        </pc:spChg>
        <pc:spChg chg="add mod">
          <ac:chgData name="Tatum George, Sarah" userId="0aaf9fc7-6a18-447f-a410-ea61c768ab36" providerId="ADAL" clId="{B8721575-AF79-4D8B-9802-0D342BFFA4CC}" dt="2022-09-30T10:59:47.227" v="161" actId="1035"/>
          <ac:spMkLst>
            <pc:docMk/>
            <pc:sldMk cId="3970690375" sldId="2191"/>
            <ac:spMk id="17" creationId="{890E0C6E-EFA8-B9C4-5242-EFAFAF1AC8A3}"/>
          </ac:spMkLst>
        </pc:spChg>
        <pc:spChg chg="add mod">
          <ac:chgData name="Tatum George, Sarah" userId="0aaf9fc7-6a18-447f-a410-ea61c768ab36" providerId="ADAL" clId="{B8721575-AF79-4D8B-9802-0D342BFFA4CC}" dt="2022-09-30T10:59:08.333" v="148" actId="1076"/>
          <ac:spMkLst>
            <pc:docMk/>
            <pc:sldMk cId="3970690375" sldId="2191"/>
            <ac:spMk id="18" creationId="{3685B20D-159D-3300-35C7-FB65C356E242}"/>
          </ac:spMkLst>
        </pc:spChg>
        <pc:spChg chg="add mod">
          <ac:chgData name="Tatum George, Sarah" userId="0aaf9fc7-6a18-447f-a410-ea61c768ab36" providerId="ADAL" clId="{B8721575-AF79-4D8B-9802-0D342BFFA4CC}" dt="2022-09-30T10:59:55.942" v="162" actId="14100"/>
          <ac:spMkLst>
            <pc:docMk/>
            <pc:sldMk cId="3970690375" sldId="2191"/>
            <ac:spMk id="19" creationId="{07860FE2-F2EC-0D5A-930F-845CC17C9D13}"/>
          </ac:spMkLst>
        </pc:spChg>
        <pc:spChg chg="add mod">
          <ac:chgData name="Tatum George, Sarah" userId="0aaf9fc7-6a18-447f-a410-ea61c768ab36" providerId="ADAL" clId="{B8721575-AF79-4D8B-9802-0D342BFFA4CC}" dt="2022-09-30T11:00:23.254" v="167" actId="1036"/>
          <ac:spMkLst>
            <pc:docMk/>
            <pc:sldMk cId="3970690375" sldId="2191"/>
            <ac:spMk id="20" creationId="{FEE47BD1-B562-F6F1-2113-D8BB1C383374}"/>
          </ac:spMkLst>
        </pc:spChg>
        <pc:graphicFrameChg chg="del">
          <ac:chgData name="Tatum George, Sarah" userId="0aaf9fc7-6a18-447f-a410-ea61c768ab36" providerId="ADAL" clId="{B8721575-AF79-4D8B-9802-0D342BFFA4CC}" dt="2022-09-30T10:55:06.977" v="113" actId="478"/>
          <ac:graphicFrameMkLst>
            <pc:docMk/>
            <pc:sldMk cId="3970690375" sldId="2191"/>
            <ac:graphicFrameMk id="8" creationId="{AFA42C0A-E7BE-1D6F-A3F4-A1C8C0622CAF}"/>
          </ac:graphicFrameMkLst>
        </pc:graphicFrameChg>
        <pc:graphicFrameChg chg="add mod">
          <ac:chgData name="Tatum George, Sarah" userId="0aaf9fc7-6a18-447f-a410-ea61c768ab36" providerId="ADAL" clId="{B8721575-AF79-4D8B-9802-0D342BFFA4CC}" dt="2022-09-30T10:59:28.534" v="151" actId="1076"/>
          <ac:graphicFrameMkLst>
            <pc:docMk/>
            <pc:sldMk cId="3970690375" sldId="2191"/>
            <ac:graphicFrameMk id="12" creationId="{EF3DFC8F-925B-D76A-BE75-BA9537054496}"/>
          </ac:graphicFrameMkLst>
        </pc:graphicFrameChg>
        <pc:graphicFrameChg chg="add mod">
          <ac:chgData name="Tatum George, Sarah" userId="0aaf9fc7-6a18-447f-a410-ea61c768ab36" providerId="ADAL" clId="{B8721575-AF79-4D8B-9802-0D342BFFA4CC}" dt="2022-09-30T10:59:15.512" v="149" actId="1076"/>
          <ac:graphicFrameMkLst>
            <pc:docMk/>
            <pc:sldMk cId="3970690375" sldId="2191"/>
            <ac:graphicFrameMk id="13" creationId="{F2B9EE06-79C1-8B22-63E3-F27ACCCA0BF9}"/>
          </ac:graphicFrameMkLst>
        </pc:graphicFrameChg>
        <pc:graphicFrameChg chg="add mod">
          <ac:chgData name="Tatum George, Sarah" userId="0aaf9fc7-6a18-447f-a410-ea61c768ab36" providerId="ADAL" clId="{B8721575-AF79-4D8B-9802-0D342BFFA4CC}" dt="2022-09-30T11:00:30.246" v="181" actId="1036"/>
          <ac:graphicFrameMkLst>
            <pc:docMk/>
            <pc:sldMk cId="3970690375" sldId="2191"/>
            <ac:graphicFrameMk id="14" creationId="{83D92D50-A58B-DE00-C954-7CAED6447533}"/>
          </ac:graphicFrameMkLst>
        </pc:graphicFrameChg>
      </pc:sldChg>
      <pc:sldChg chg="del">
        <pc:chgData name="Tatum George, Sarah" userId="0aaf9fc7-6a18-447f-a410-ea61c768ab36" providerId="ADAL" clId="{B8721575-AF79-4D8B-9802-0D342BFFA4CC}" dt="2022-09-30T11:35:05.884" v="183" actId="47"/>
        <pc:sldMkLst>
          <pc:docMk/>
          <pc:sldMk cId="2950504952" sldId="2192"/>
        </pc:sldMkLst>
      </pc:sldChg>
      <pc:sldChg chg="modSp del mod">
        <pc:chgData name="Tatum George, Sarah" userId="0aaf9fc7-6a18-447f-a410-ea61c768ab36" providerId="ADAL" clId="{B8721575-AF79-4D8B-9802-0D342BFFA4CC}" dt="2022-09-30T11:35:07.559" v="184" actId="47"/>
        <pc:sldMkLst>
          <pc:docMk/>
          <pc:sldMk cId="1016952407" sldId="2193"/>
        </pc:sldMkLst>
        <pc:spChg chg="mod">
          <ac:chgData name="Tatum George, Sarah" userId="0aaf9fc7-6a18-447f-a410-ea61c768ab36" providerId="ADAL" clId="{B8721575-AF79-4D8B-9802-0D342BFFA4CC}" dt="2022-09-30T10:48:31.733" v="90" actId="20577"/>
          <ac:spMkLst>
            <pc:docMk/>
            <pc:sldMk cId="1016952407" sldId="2193"/>
            <ac:spMk id="3" creationId="{B18A2E9D-E2D8-6D37-8E38-F1C0C7A66021}"/>
          </ac:spMkLst>
        </pc:spChg>
        <pc:spChg chg="mod">
          <ac:chgData name="Tatum George, Sarah" userId="0aaf9fc7-6a18-447f-a410-ea61c768ab36" providerId="ADAL" clId="{B8721575-AF79-4D8B-9802-0D342BFFA4CC}" dt="2022-09-30T10:48:00.987" v="52" actId="1076"/>
          <ac:spMkLst>
            <pc:docMk/>
            <pc:sldMk cId="1016952407" sldId="2193"/>
            <ac:spMk id="4" creationId="{04D554D4-4195-B054-F291-9F5BA1FC4AD1}"/>
          </ac:spMkLst>
        </pc:spChg>
      </pc:sldChg>
      <pc:sldChg chg="del">
        <pc:chgData name="Tatum George, Sarah" userId="0aaf9fc7-6a18-447f-a410-ea61c768ab36" providerId="ADAL" clId="{B8721575-AF79-4D8B-9802-0D342BFFA4CC}" dt="2022-09-30T10:50:32.215" v="102" actId="47"/>
        <pc:sldMkLst>
          <pc:docMk/>
          <pc:sldMk cId="265053944" sldId="2194"/>
        </pc:sldMkLst>
      </pc:sldChg>
      <pc:sldChg chg="del">
        <pc:chgData name="Tatum George, Sarah" userId="0aaf9fc7-6a18-447f-a410-ea61c768ab36" providerId="ADAL" clId="{B8721575-AF79-4D8B-9802-0D342BFFA4CC}" dt="2022-09-30T10:58:32.027" v="142" actId="47"/>
        <pc:sldMkLst>
          <pc:docMk/>
          <pc:sldMk cId="1384716289" sldId="2196"/>
        </pc:sldMkLst>
      </pc:sldChg>
      <pc:sldChg chg="del">
        <pc:chgData name="Tatum George, Sarah" userId="0aaf9fc7-6a18-447f-a410-ea61c768ab36" providerId="ADAL" clId="{B8721575-AF79-4D8B-9802-0D342BFFA4CC}" dt="2022-09-30T10:49:44.949" v="91" actId="47"/>
        <pc:sldMkLst>
          <pc:docMk/>
          <pc:sldMk cId="1387582096" sldId="2197"/>
        </pc:sldMkLst>
      </pc:sldChg>
      <pc:sldChg chg="add del ord">
        <pc:chgData name="Tatum George, Sarah" userId="0aaf9fc7-6a18-447f-a410-ea61c768ab36" providerId="ADAL" clId="{B8721575-AF79-4D8B-9802-0D342BFFA4CC}" dt="2022-09-30T11:35:30.517" v="188"/>
        <pc:sldMkLst>
          <pc:docMk/>
          <pc:sldMk cId="4084189871" sldId="2198"/>
        </pc:sldMkLst>
      </pc:sldChg>
      <pc:sldChg chg="add">
        <pc:chgData name="Tatum George, Sarah" userId="0aaf9fc7-6a18-447f-a410-ea61c768ab36" providerId="ADAL" clId="{B8721575-AF79-4D8B-9802-0D342BFFA4CC}" dt="2022-09-30T11:35:03.563" v="182"/>
        <pc:sldMkLst>
          <pc:docMk/>
          <pc:sldMk cId="3309586469" sldId="2199"/>
        </pc:sldMkLst>
      </pc:sldChg>
      <pc:sldChg chg="del">
        <pc:chgData name="Tatum George, Sarah" userId="0aaf9fc7-6a18-447f-a410-ea61c768ab36" providerId="ADAL" clId="{B8721575-AF79-4D8B-9802-0D342BFFA4CC}" dt="2022-09-30T10:49:46.187" v="92" actId="47"/>
        <pc:sldMkLst>
          <pc:docMk/>
          <pc:sldMk cId="4137211634" sldId="2199"/>
        </pc:sldMkLst>
      </pc:sldChg>
      <pc:sldChg chg="del">
        <pc:chgData name="Tatum George, Sarah" userId="0aaf9fc7-6a18-447f-a410-ea61c768ab36" providerId="ADAL" clId="{B8721575-AF79-4D8B-9802-0D342BFFA4CC}" dt="2022-09-30T10:49:47.680" v="93" actId="47"/>
        <pc:sldMkLst>
          <pc:docMk/>
          <pc:sldMk cId="624766961" sldId="2200"/>
        </pc:sldMkLst>
      </pc:sldChg>
      <pc:sldChg chg="modSp add mod">
        <pc:chgData name="Tatum George, Sarah" userId="0aaf9fc7-6a18-447f-a410-ea61c768ab36" providerId="ADAL" clId="{B8721575-AF79-4D8B-9802-0D342BFFA4CC}" dt="2022-10-27T08:28:16.628" v="192" actId="113"/>
        <pc:sldMkLst>
          <pc:docMk/>
          <pc:sldMk cId="1014934396" sldId="2200"/>
        </pc:sldMkLst>
        <pc:spChg chg="mod">
          <ac:chgData name="Tatum George, Sarah" userId="0aaf9fc7-6a18-447f-a410-ea61c768ab36" providerId="ADAL" clId="{B8721575-AF79-4D8B-9802-0D342BFFA4CC}" dt="2022-10-27T08:28:16.628" v="192" actId="113"/>
          <ac:spMkLst>
            <pc:docMk/>
            <pc:sldMk cId="1014934396" sldId="2200"/>
            <ac:spMk id="40" creationId="{C008D8CB-8689-1EE8-73DC-B49D59CA8CBF}"/>
          </ac:spMkLst>
        </pc:spChg>
      </pc:sldChg>
      <pc:sldChg chg="del">
        <pc:chgData name="Tatum George, Sarah" userId="0aaf9fc7-6a18-447f-a410-ea61c768ab36" providerId="ADAL" clId="{B8721575-AF79-4D8B-9802-0D342BFFA4CC}" dt="2022-09-30T10:49:50.322" v="94" actId="47"/>
        <pc:sldMkLst>
          <pc:docMk/>
          <pc:sldMk cId="3853617557" sldId="2201"/>
        </pc:sldMkLst>
      </pc:sldChg>
      <pc:sldChg chg="del">
        <pc:chgData name="Tatum George, Sarah" userId="0aaf9fc7-6a18-447f-a410-ea61c768ab36" providerId="ADAL" clId="{B8721575-AF79-4D8B-9802-0D342BFFA4CC}" dt="2022-09-30T10:46:37.979" v="0" actId="47"/>
        <pc:sldMkLst>
          <pc:docMk/>
          <pc:sldMk cId="1256032623" sldId="2202"/>
        </pc:sldMkLst>
      </pc:sldChg>
      <pc:sldMasterChg chg="delSldLayout">
        <pc:chgData name="Tatum George, Sarah" userId="0aaf9fc7-6a18-447f-a410-ea61c768ab36" providerId="ADAL" clId="{B8721575-AF79-4D8B-9802-0D342BFFA4CC}" dt="2022-09-30T10:58:53.668" v="146" actId="47"/>
        <pc:sldMasterMkLst>
          <pc:docMk/>
          <pc:sldMasterMk cId="1873353143" sldId="2147483660"/>
        </pc:sldMasterMkLst>
        <pc:sldLayoutChg chg="del">
          <pc:chgData name="Tatum George, Sarah" userId="0aaf9fc7-6a18-447f-a410-ea61c768ab36" providerId="ADAL" clId="{B8721575-AF79-4D8B-9802-0D342BFFA4CC}" dt="2022-09-30T10:58:53.668" v="146" actId="47"/>
          <pc:sldLayoutMkLst>
            <pc:docMk/>
            <pc:sldMasterMk cId="1873353143" sldId="2147483660"/>
            <pc:sldLayoutMk cId="768041007" sldId="2147483691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shade val="47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8F7-48A0-BFE8-B7236FA3B2FC}"/>
              </c:ext>
            </c:extLst>
          </c:dPt>
          <c:dPt>
            <c:idx val="1"/>
            <c:bubble3D val="0"/>
            <c:spPr>
              <a:solidFill>
                <a:schemeClr val="accent1">
                  <a:shade val="6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8F7-48A0-BFE8-B7236FA3B2FC}"/>
              </c:ext>
            </c:extLst>
          </c:dPt>
          <c:dPt>
            <c:idx val="2"/>
            <c:bubble3D val="0"/>
            <c:spPr>
              <a:solidFill>
                <a:schemeClr val="accent1">
                  <a:shade val="82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8F7-48A0-BFE8-B7236FA3B2FC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8F7-48A0-BFE8-B7236FA3B2FC}"/>
              </c:ext>
            </c:extLst>
          </c:dPt>
          <c:dPt>
            <c:idx val="4"/>
            <c:bubble3D val="0"/>
            <c:spPr>
              <a:solidFill>
                <a:schemeClr val="accent1">
                  <a:tint val="83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18F7-48A0-BFE8-B7236FA3B2FC}"/>
              </c:ext>
            </c:extLst>
          </c:dPt>
          <c:dPt>
            <c:idx val="5"/>
            <c:bubble3D val="0"/>
            <c:spPr>
              <a:solidFill>
                <a:schemeClr val="accent1">
                  <a:tint val="6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18F7-48A0-BFE8-B7236FA3B2FC}"/>
              </c:ext>
            </c:extLst>
          </c:dPt>
          <c:dPt>
            <c:idx val="6"/>
            <c:bubble3D val="0"/>
            <c:spPr>
              <a:solidFill>
                <a:schemeClr val="accent1">
                  <a:tint val="48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18F7-48A0-BFE8-B7236FA3B2FC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shade val="47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18F7-48A0-BFE8-B7236FA3B2FC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shade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18F7-48A0-BFE8-B7236FA3B2FC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shade val="82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18F7-48A0-BFE8-B7236FA3B2FC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18F7-48A0-BFE8-B7236FA3B2FC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tint val="83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18F7-48A0-BFE8-B7236FA3B2FC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tint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18F7-48A0-BFE8-B7236FA3B2FC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tint val="48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18F7-48A0-BFE8-B7236FA3B2FC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CUP</c:v>
                </c:pt>
                <c:pt idx="1">
                  <c:v>Elsevier</c:v>
                </c:pt>
                <c:pt idx="2">
                  <c:v>Springer</c:v>
                </c:pt>
                <c:pt idx="3">
                  <c:v>T&amp;F</c:v>
                </c:pt>
                <c:pt idx="4">
                  <c:v>Wiley</c:v>
                </c:pt>
                <c:pt idx="5">
                  <c:v>Sage</c:v>
                </c:pt>
                <c:pt idx="6">
                  <c:v>OUP</c:v>
                </c:pt>
              </c:strCache>
            </c:strRef>
          </c:cat>
          <c:val>
            <c:numRef>
              <c:f>Sheet1!$B$2:$B$8</c:f>
              <c:numCache>
                <c:formatCode>#,##0</c:formatCode>
                <c:ptCount val="7"/>
                <c:pt idx="0">
                  <c:v>6800</c:v>
                </c:pt>
                <c:pt idx="1">
                  <c:v>56000</c:v>
                </c:pt>
                <c:pt idx="2">
                  <c:v>32000</c:v>
                </c:pt>
                <c:pt idx="3">
                  <c:v>11000</c:v>
                </c:pt>
                <c:pt idx="4">
                  <c:v>53000</c:v>
                </c:pt>
                <c:pt idx="5">
                  <c:v>9000</c:v>
                </c:pt>
                <c:pt idx="6">
                  <c:v>4500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8F7-48A0-BFE8-B7236FA3B2FC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Submissions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2DD0-48AB-9D4A-54FDFF18560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2DD0-48AB-9D4A-54FDFF18560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2DD0-48AB-9D4A-54FDFF18560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2DD0-48AB-9D4A-54FDFF18560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2DD0-48AB-9D4A-54FDFF18560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DD0-48AB-9D4A-54FDFF18560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2DD0-48AB-9D4A-54FDFF18560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2DD0-48AB-9D4A-54FDFF18560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2DD0-48AB-9D4A-54FDFF18560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2DD0-48AB-9D4A-54FDFF18560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2DD0-48AB-9D4A-54FDFF18560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2DD0-48AB-9D4A-54FDFF18560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C-2DD0-48AB-9D4A-54FDFF18560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2DD0-48AB-9D4A-54FDFF18560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E-2DD0-48AB-9D4A-54FDFF18560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2DD0-48AB-9D4A-54FDFF1856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cat>
            <c:strRef>
              <c:f>Sheet1!$A$2:$A$17</c:f>
              <c:strCache>
                <c:ptCount val="16"/>
                <c:pt idx="0">
                  <c:v>China - mainland</c:v>
                </c:pt>
                <c:pt idx="1">
                  <c:v>Sweden</c:v>
                </c:pt>
                <c:pt idx="2">
                  <c:v>Denmark</c:v>
                </c:pt>
                <c:pt idx="3">
                  <c:v>Italy</c:v>
                </c:pt>
                <c:pt idx="4">
                  <c:v>Israel</c:v>
                </c:pt>
                <c:pt idx="5">
                  <c:v>Spain</c:v>
                </c:pt>
                <c:pt idx="6">
                  <c:v>Netherlands</c:v>
                </c:pt>
                <c:pt idx="7">
                  <c:v>Turkey</c:v>
                </c:pt>
                <c:pt idx="8">
                  <c:v>France</c:v>
                </c:pt>
                <c:pt idx="9">
                  <c:v>Norway</c:v>
                </c:pt>
                <c:pt idx="10">
                  <c:v>Egypt</c:v>
                </c:pt>
                <c:pt idx="11">
                  <c:v>Japan</c:v>
                </c:pt>
                <c:pt idx="12">
                  <c:v>United Kingdom</c:v>
                </c:pt>
                <c:pt idx="13">
                  <c:v>United States</c:v>
                </c:pt>
                <c:pt idx="14">
                  <c:v>Brazil</c:v>
                </c:pt>
                <c:pt idx="15">
                  <c:v>Others</c:v>
                </c:pt>
              </c:strCache>
            </c:strRef>
          </c:cat>
          <c:val>
            <c:numRef>
              <c:f>Sheet1!$B$2:$B$17</c:f>
              <c:numCache>
                <c:formatCode>#,##0</c:formatCode>
                <c:ptCount val="16"/>
                <c:pt idx="0">
                  <c:v>324</c:v>
                </c:pt>
                <c:pt idx="1">
                  <c:v>64</c:v>
                </c:pt>
                <c:pt idx="2">
                  <c:v>62</c:v>
                </c:pt>
                <c:pt idx="3">
                  <c:v>61</c:v>
                </c:pt>
                <c:pt idx="4">
                  <c:v>54</c:v>
                </c:pt>
                <c:pt idx="5">
                  <c:v>52</c:v>
                </c:pt>
                <c:pt idx="6">
                  <c:v>45</c:v>
                </c:pt>
                <c:pt idx="7">
                  <c:v>43</c:v>
                </c:pt>
                <c:pt idx="8">
                  <c:v>39</c:v>
                </c:pt>
                <c:pt idx="9">
                  <c:v>36</c:v>
                </c:pt>
                <c:pt idx="10">
                  <c:v>33</c:v>
                </c:pt>
                <c:pt idx="11">
                  <c:v>33</c:v>
                </c:pt>
                <c:pt idx="12">
                  <c:v>31</c:v>
                </c:pt>
                <c:pt idx="13">
                  <c:v>30</c:v>
                </c:pt>
                <c:pt idx="14">
                  <c:v>28</c:v>
                </c:pt>
                <c:pt idx="15">
                  <c:v>319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DD0-48AB-9D4A-54FDFF1856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06707200"/>
        <c:axId val="106710912"/>
      </c:barChart>
      <c:catAx>
        <c:axId val="1067072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06710912"/>
        <c:crosses val="autoZero"/>
        <c:auto val="0"/>
        <c:lblAlgn val="ctr"/>
        <c:lblOffset val="100"/>
        <c:noMultiLvlLbl val="0"/>
      </c:catAx>
      <c:valAx>
        <c:axId val="106710912"/>
        <c:scaling>
          <c:orientation val="minMax"/>
          <c:min val="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06707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C6F26-5FCB-433F-A9B1-5DE9B20A47D9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9ED11-B623-4158-9313-1546D4E856E0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011358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emf"/><Relationship Id="rId4" Type="http://schemas.openxmlformats.org/officeDocument/2006/relationships/image" Target="../media/image8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Relationship Id="rId4" Type="http://schemas.openxmlformats.org/officeDocument/2006/relationships/image" Target="../media/image11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77B30-FD4D-0B17-0418-BCB0F6E41F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C7D92B-3886-8EE7-16BE-739DB07E1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7CFB1-C200-93F2-0989-130DAC852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54656-5815-8C86-667A-81D6A647E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2BB94-B677-6EE1-142F-0E8A9CEB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302608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52D10-D390-3A17-95F6-308760653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AB67C-B3E0-CB7D-1B8C-04E5298916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B7A5B-05E0-409D-D572-DB33BA48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F57B0-8803-901F-194C-FCD1398BD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413C6-97D6-C1D1-38A3-4D0C969E8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045560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6F9EA9-B2AD-4F44-011E-664FDADDCF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A1CA61-12D1-C0ED-A20D-5A88DB43DE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F8B32-3CC3-E2B8-E9A2-2BD3CBF3B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98A6A-8436-BF1D-7122-87F960EB5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29F42-6538-8C0A-366F-7B9944D00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947612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AB3BC11-81D8-6D43-9218-BD9242C9E6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" r="98"/>
          <a:stretch/>
        </p:blipFill>
        <p:spPr>
          <a:xfrm>
            <a:off x="0" y="1143001"/>
            <a:ext cx="12188952" cy="5718861"/>
          </a:xfrm>
          <a:prstGeom prst="rect">
            <a:avLst/>
          </a:prstGeom>
        </p:spPr>
      </p:pic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B80D5D92-92B0-D742-B405-4CC601482F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67" y="315378"/>
            <a:ext cx="2759494" cy="574894"/>
          </a:xfrm>
          <a:prstGeom prst="rect">
            <a:avLst/>
          </a:prstGeom>
        </p:spPr>
      </p:pic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3969CDB-491F-454D-A423-67B51D96A3E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143000"/>
            <a:ext cx="12191999" cy="5715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picture icon to add picture, </a:t>
            </a:r>
            <a:br>
              <a:rPr lang="en-US"/>
            </a:br>
            <a:r>
              <a:rPr lang="en-US"/>
              <a:t>then select Arrange: Send to Back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1492862-7AFB-B24E-B8FA-D6B633F2D0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865271"/>
            <a:ext cx="4567424" cy="3992729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FontTx/>
              <a:buNone/>
              <a:defRPr sz="5000" b="0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200" indent="0">
              <a:buFontTx/>
              <a:buNone/>
              <a:defRPr sz="5000" b="0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 marL="914400" indent="0">
              <a:buFontTx/>
              <a:buNone/>
              <a:defRPr sz="5000" b="0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 marL="1371600" indent="0">
              <a:buFontTx/>
              <a:buNone/>
              <a:defRPr sz="5000" b="0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 marL="1828800" indent="0">
              <a:buFontTx/>
              <a:buNone/>
              <a:defRPr sz="5000" b="0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A6093D-B26A-45F7-ADB2-A820C7B0E25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142483" y="66434"/>
            <a:ext cx="988338" cy="98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3895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>
          <p15:clr>
            <a:srgbClr val="FBAE40"/>
          </p15:clr>
        </p15:guide>
        <p15:guide id="2" orient="horz" pos="720">
          <p15:clr>
            <a:srgbClr val="FBAE40"/>
          </p15:clr>
        </p15:guide>
        <p15:guide id="3" pos="31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esenters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E5A384C-7927-3644-83A4-493EE7C7D23A}"/>
              </a:ext>
            </a:extLst>
          </p:cNvPr>
          <p:cNvSpPr/>
          <p:nvPr/>
        </p:nvSpPr>
        <p:spPr>
          <a:xfrm>
            <a:off x="0" y="0"/>
            <a:ext cx="12192000" cy="62844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174" y="78942"/>
            <a:ext cx="11291627" cy="855123"/>
          </a:xfrm>
        </p:spPr>
        <p:txBody>
          <a:bodyPr lIns="0" rIns="0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A611768-7DDF-1E41-A398-7A115CACCA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24399" y="1518997"/>
            <a:ext cx="2743200" cy="274320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8964D8A-993B-5345-93FA-FC645C2ED72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90600" y="1518997"/>
            <a:ext cx="2743200" cy="274320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7C060F05-A8BB-3446-AC46-3F4D32936B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458198" y="1518997"/>
            <a:ext cx="2743200" cy="274320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F5A2C8D-D070-CF4F-9C14-CDCC6948239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53098" y="4423997"/>
            <a:ext cx="3485804" cy="413188"/>
          </a:xfrm>
        </p:spPr>
        <p:txBody>
          <a:bodyPr anchor="b"/>
          <a:lstStyle>
            <a:lvl1pPr marL="0" indent="0" algn="ctr">
              <a:buNone/>
              <a:defRPr b="1" i="0">
                <a:solidFill>
                  <a:schemeClr val="accent3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Presenter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27A27EB-2B1B-D24A-9C94-695CE058F2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53098" y="4904050"/>
            <a:ext cx="3485804" cy="723664"/>
          </a:xfrm>
        </p:spPr>
        <p:txBody>
          <a:bodyPr anchor="t">
            <a:normAutofit/>
          </a:bodyPr>
          <a:lstStyle>
            <a:lvl1pPr marL="0" indent="0" algn="ctr">
              <a:spcAft>
                <a:spcPts val="0"/>
              </a:spcAft>
              <a:buNone/>
              <a:defRPr sz="1800" b="0" i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Title</a:t>
            </a:r>
          </a:p>
          <a:p>
            <a:pPr lvl="0"/>
            <a:r>
              <a:rPr lang="en-US"/>
              <a:t>Affiliation</a:t>
            </a: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23F42F1B-1789-8D4F-897E-7DF099E779D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1099" y="4423997"/>
            <a:ext cx="3485804" cy="413188"/>
          </a:xfrm>
        </p:spPr>
        <p:txBody>
          <a:bodyPr anchor="b"/>
          <a:lstStyle>
            <a:lvl1pPr marL="0" indent="0" algn="ctr">
              <a:buNone/>
              <a:defRPr b="1" i="0">
                <a:solidFill>
                  <a:schemeClr val="accent3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Presenter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52852E82-C295-BE4B-B9C4-B231BDF61F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1099" y="4904050"/>
            <a:ext cx="3485804" cy="723664"/>
          </a:xfrm>
        </p:spPr>
        <p:txBody>
          <a:bodyPr anchor="t">
            <a:normAutofit/>
          </a:bodyPr>
          <a:lstStyle>
            <a:lvl1pPr marL="0" indent="0" algn="ctr">
              <a:spcAft>
                <a:spcPts val="0"/>
              </a:spcAft>
              <a:buNone/>
              <a:defRPr sz="1800" b="0" i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Title</a:t>
            </a:r>
          </a:p>
          <a:p>
            <a:pPr lvl="0"/>
            <a:r>
              <a:rPr lang="en-US"/>
              <a:t>Affiliation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C918BD10-098E-D448-AD2F-96BC609BBCE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35390" y="4423997"/>
            <a:ext cx="3485804" cy="413188"/>
          </a:xfrm>
        </p:spPr>
        <p:txBody>
          <a:bodyPr anchor="b"/>
          <a:lstStyle>
            <a:lvl1pPr marL="0" indent="0" algn="ctr">
              <a:buNone/>
              <a:defRPr b="1" i="0">
                <a:solidFill>
                  <a:schemeClr val="accent3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Presenter</a:t>
            </a:r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FE427864-088B-0D45-B702-2E649E38575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35390" y="4904050"/>
            <a:ext cx="3485804" cy="723664"/>
          </a:xfrm>
        </p:spPr>
        <p:txBody>
          <a:bodyPr anchor="t">
            <a:normAutofit/>
          </a:bodyPr>
          <a:lstStyle>
            <a:lvl1pPr marL="0" indent="0" algn="ctr">
              <a:spcAft>
                <a:spcPts val="0"/>
              </a:spcAft>
              <a:buNone/>
              <a:defRPr sz="1800" b="0" i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Title</a:t>
            </a:r>
          </a:p>
          <a:p>
            <a:pPr lvl="0"/>
            <a:r>
              <a:rPr lang="en-US"/>
              <a:t>Affiliation</a:t>
            </a: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BFBC4C14-0E9B-1245-9C17-5D0D97206D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0D7077DC-42E2-3B44-A49E-B8F3EEFD2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7CF855D5-8235-524F-9AF7-52CE954B7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1D33C08B-D38B-7343-8A4D-6E91BA9AB76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188B0DB-65C9-45E9-B52C-E773605AA7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58915" y="6300707"/>
            <a:ext cx="536391" cy="53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9907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ne Presenter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E5A384C-7927-3644-83A4-493EE7C7D23A}"/>
              </a:ext>
            </a:extLst>
          </p:cNvPr>
          <p:cNvSpPr/>
          <p:nvPr/>
        </p:nvSpPr>
        <p:spPr>
          <a:xfrm>
            <a:off x="0" y="0"/>
            <a:ext cx="12192000" cy="62844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174" y="78942"/>
            <a:ext cx="11288578" cy="855123"/>
          </a:xfrm>
        </p:spPr>
        <p:txBody>
          <a:bodyPr lIns="0" rIns="0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Presenter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8964D8A-993B-5345-93FA-FC645C2ED72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90600" y="1518997"/>
            <a:ext cx="2743200" cy="274320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23F42F1B-1789-8D4F-897E-7DF099E779D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1099" y="4423997"/>
            <a:ext cx="3485804" cy="413188"/>
          </a:xfrm>
        </p:spPr>
        <p:txBody>
          <a:bodyPr anchor="b"/>
          <a:lstStyle>
            <a:lvl1pPr marL="0" indent="0" algn="ctr">
              <a:buNone/>
              <a:defRPr b="1" i="0">
                <a:solidFill>
                  <a:schemeClr val="accent3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52852E82-C295-BE4B-B9C4-B231BDF61F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1099" y="4904050"/>
            <a:ext cx="3485804" cy="723664"/>
          </a:xfrm>
        </p:spPr>
        <p:txBody>
          <a:bodyPr anchor="t">
            <a:normAutofit/>
          </a:bodyPr>
          <a:lstStyle>
            <a:lvl1pPr marL="0" indent="0" algn="ctr">
              <a:spcAft>
                <a:spcPts val="0"/>
              </a:spcAft>
              <a:buNone/>
              <a:defRPr sz="1800" b="0" i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Title</a:t>
            </a:r>
          </a:p>
          <a:p>
            <a:pPr lvl="0"/>
            <a:r>
              <a:rPr lang="en-US"/>
              <a:t>Affiliation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B85E754D-D784-4B47-B1C1-CF267221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492137"/>
            <a:ext cx="3968496" cy="329184"/>
          </a:xfrm>
        </p:spPr>
        <p:txBody>
          <a:bodyPr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29B37E47-D501-D345-8C4D-1E4DE2334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5992" y="6510528"/>
            <a:ext cx="365760" cy="329184"/>
          </a:xfrm>
        </p:spPr>
        <p:txBody>
          <a:bodyPr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5" name="Picture 24" descr="A picture containing icon&#10;&#10;Description automatically generated">
            <a:extLst>
              <a:ext uri="{FF2B5EF4-FFF2-40B4-BE49-F238E27FC236}">
                <a16:creationId xmlns:a16="http://schemas.microsoft.com/office/drawing/2014/main" id="{9BC1C364-B185-4840-9140-4C47E0E75B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2C4A96-1EDD-4B43-B010-F0A21A6E915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679950" y="1519238"/>
            <a:ext cx="7051802" cy="410845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85750" indent="0">
              <a:buNone/>
              <a:defRPr>
                <a:solidFill>
                  <a:schemeClr val="bg1"/>
                </a:solidFill>
              </a:defRPr>
            </a:lvl2pPr>
            <a:lvl3pPr marL="520700" indent="0">
              <a:buNone/>
              <a:defRPr>
                <a:solidFill>
                  <a:schemeClr val="bg1"/>
                </a:solidFill>
              </a:defRPr>
            </a:lvl3pPr>
            <a:lvl4pPr marL="747712" indent="0">
              <a:buNone/>
              <a:defRPr>
                <a:solidFill>
                  <a:schemeClr val="bg1"/>
                </a:solidFill>
              </a:defRPr>
            </a:lvl4pPr>
            <a:lvl5pPr marL="10350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DABDE58-FF28-FE43-9821-0205DE2079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407A6D1-35A7-4176-9513-21BBED0201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61992" y="6297626"/>
            <a:ext cx="536391" cy="53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2539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F48C559-16A5-3A48-B94F-9B0FA08C8FC5}"/>
              </a:ext>
            </a:extLst>
          </p:cNvPr>
          <p:cNvSpPr/>
          <p:nvPr/>
        </p:nvSpPr>
        <p:spPr>
          <a:xfrm>
            <a:off x="0" y="-75414"/>
            <a:ext cx="12192000" cy="30086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Open Sans" panose="020B06060305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1002894"/>
            <a:ext cx="11227047" cy="1907458"/>
          </a:xfrm>
        </p:spPr>
        <p:txBody>
          <a:bodyPr lIns="0" rIns="0">
            <a:normAutofit/>
          </a:bodyPr>
          <a:lstStyle>
            <a:lvl1pPr>
              <a:defRPr sz="5000">
                <a:solidFill>
                  <a:schemeClr val="accent3"/>
                </a:solidFill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6657719-BC77-8248-98D3-ACF8506727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525" y="258096"/>
            <a:ext cx="11227047" cy="590550"/>
          </a:xfrm>
        </p:spPr>
        <p:txBody>
          <a:bodyPr lIns="0">
            <a:normAutofit/>
          </a:bodyPr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Meeting name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DAD8B76-39DA-BC44-BAD5-B46AAB577D5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201" y="3370263"/>
            <a:ext cx="11213024" cy="2643079"/>
          </a:xfrm>
        </p:spPr>
        <p:txBody>
          <a:bodyPr lIns="0"/>
          <a:lstStyle>
            <a:lvl1pPr marL="0" indent="0">
              <a:spcAft>
                <a:spcPts val="600"/>
              </a:spcAft>
              <a:buNone/>
              <a:defRPr b="0" i="0"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231775" indent="-225425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b="0" i="0">
                <a:latin typeface="Source Serif Pro" panose="02040603050405020204" pitchFamily="18" charset="0"/>
                <a:ea typeface="Source Serif Pro" panose="02040603050405020204" pitchFamily="18" charset="0"/>
              </a:defRPr>
            </a:lvl2pPr>
            <a:lvl3pPr marL="571500" indent="-285750">
              <a:spcBef>
                <a:spcPts val="0"/>
              </a:spcBef>
              <a:spcAft>
                <a:spcPts val="600"/>
              </a:spcAft>
              <a:buFont typeface="System Font Regular"/>
              <a:buChar char="–"/>
              <a:tabLst/>
              <a:defRPr b="0" i="0">
                <a:latin typeface="Source Serif Pro" panose="02040603050405020204" pitchFamily="18" charset="0"/>
                <a:ea typeface="Source Serif Pro" panose="02040603050405020204" pitchFamily="18" charset="0"/>
              </a:defRPr>
            </a:lvl3pPr>
            <a:lvl4pPr>
              <a:defRPr b="0" i="0">
                <a:latin typeface="Source Serif Pro Light" panose="02040303050405020204" pitchFamily="18" charset="0"/>
                <a:ea typeface="Source Serif Pro Light" panose="02040303050405020204" pitchFamily="18" charset="0"/>
              </a:defRPr>
            </a:lvl4pPr>
            <a:lvl5pPr>
              <a:defRPr b="0" i="0">
                <a:latin typeface="Source Serif Pro Light" panose="02040303050405020204" pitchFamily="18" charset="0"/>
                <a:ea typeface="Source Serif Pro Light" panose="020403030504050202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896CC24E-EBCA-E34E-9782-7E3634AEF3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A2F8013-0CA4-794A-8964-B630E4D07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C5B1F37-44B0-6F4D-8F2E-DEB191F9A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88B8659E-AD11-2B48-9479-9DBEBBCA2C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916E71-E305-4FE0-A72F-D696362A21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58915" y="6284930"/>
            <a:ext cx="536391" cy="53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1271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F48C559-16A5-3A48-B94F-9B0FA08C8FC5}"/>
              </a:ext>
            </a:extLst>
          </p:cNvPr>
          <p:cNvSpPr/>
          <p:nvPr/>
        </p:nvSpPr>
        <p:spPr>
          <a:xfrm>
            <a:off x="0" y="0"/>
            <a:ext cx="12192000" cy="30086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1002894"/>
            <a:ext cx="11277600" cy="1907458"/>
          </a:xfrm>
        </p:spPr>
        <p:txBody>
          <a:bodyPr lIns="0" rIns="0">
            <a:normAutofit/>
          </a:bodyPr>
          <a:lstStyle>
            <a:lvl1pPr>
              <a:defRPr sz="5000">
                <a:solidFill>
                  <a:schemeClr val="accent3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31049-E214-4367-9F62-F8480C8ED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A57B51-686E-4B89-9FD5-E08E3D013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6657719-BC77-8248-98D3-ACF8506727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58096"/>
            <a:ext cx="11277600" cy="590550"/>
          </a:xfrm>
        </p:spPr>
        <p:txBody>
          <a:bodyPr lIns="0">
            <a:normAutofit/>
          </a:bodyPr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6CC5895-DC20-AA46-9ABD-189E940C1A0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215404"/>
            <a:ext cx="11277600" cy="2418481"/>
          </a:xfrm>
        </p:spPr>
        <p:txBody>
          <a:bodyPr lIns="0">
            <a:normAutofit/>
          </a:bodyPr>
          <a:lstStyle>
            <a:lvl1pPr marL="0" indent="0">
              <a:buNone/>
              <a:defRPr sz="3000" b="0" i="0">
                <a:solidFill>
                  <a:schemeClr val="tx1"/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82B06D19-85DC-B743-BA28-6D7D5BA3E3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AE29216-1D12-6547-AA3E-ECD826F31D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706B9DF-68F5-43B8-A48C-2D0582A969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58915" y="6300317"/>
            <a:ext cx="536391" cy="5363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97E4079-450D-4AE3-A7EE-1B57FDDB7D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58"/>
          <a:stretch/>
        </p:blipFill>
        <p:spPr>
          <a:xfrm>
            <a:off x="-1" y="11732"/>
            <a:ext cx="12333173" cy="97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4691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00">
          <p15:clr>
            <a:srgbClr val="FBAE40"/>
          </p15:clr>
        </p15:guide>
        <p15:guide id="2" pos="288">
          <p15:clr>
            <a:srgbClr val="FBAE40"/>
          </p15:clr>
        </p15:guide>
        <p15:guide id="3" pos="739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F48C559-16A5-3A48-B94F-9B0FA08C8FC5}"/>
              </a:ext>
            </a:extLst>
          </p:cNvPr>
          <p:cNvSpPr/>
          <p:nvPr/>
        </p:nvSpPr>
        <p:spPr>
          <a:xfrm>
            <a:off x="0" y="-164305"/>
            <a:ext cx="12192000" cy="1776290"/>
          </a:xfrm>
          <a:prstGeom prst="rect">
            <a:avLst/>
          </a:prstGeom>
          <a:solidFill>
            <a:srgbClr val="123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1002894"/>
            <a:ext cx="11277601" cy="1907458"/>
          </a:xfrm>
        </p:spPr>
        <p:txBody>
          <a:bodyPr lIns="0" rIns="0">
            <a:normAutofit/>
          </a:bodyPr>
          <a:lstStyle>
            <a:lvl1pPr>
              <a:defRPr sz="5000">
                <a:solidFill>
                  <a:schemeClr val="accent3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6657719-BC77-8248-98D3-ACF8506727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58096"/>
            <a:ext cx="11277601" cy="590550"/>
          </a:xfrm>
        </p:spPr>
        <p:txBody>
          <a:bodyPr lIns="0">
            <a:normAutofit/>
          </a:bodyPr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6CC5895-DC20-AA46-9ABD-189E940C1A0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370262"/>
            <a:ext cx="3045964" cy="2418481"/>
          </a:xfrm>
        </p:spPr>
        <p:txBody>
          <a:bodyPr lIns="0">
            <a:normAutofit/>
          </a:bodyPr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</a:lstStyle>
          <a:p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Ut </a:t>
            </a:r>
            <a:r>
              <a:rPr lang="en-US" err="1"/>
              <a:t>sagittis</a:t>
            </a:r>
            <a:r>
              <a:rPr lang="en-US"/>
              <a:t> </a:t>
            </a:r>
            <a:r>
              <a:rPr lang="en-US" err="1"/>
              <a:t>quam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pharetra. Class </a:t>
            </a:r>
            <a:r>
              <a:rPr lang="en-US" err="1"/>
              <a:t>aptent</a:t>
            </a:r>
            <a:r>
              <a:rPr lang="en-US"/>
              <a:t> </a:t>
            </a:r>
            <a:r>
              <a:rPr lang="en-US" err="1"/>
              <a:t>taciti</a:t>
            </a:r>
            <a:r>
              <a:rPr lang="en-US"/>
              <a:t> </a:t>
            </a:r>
            <a:r>
              <a:rPr lang="en-US" err="1"/>
              <a:t>sociosqu</a:t>
            </a:r>
            <a:r>
              <a:rPr lang="en-US"/>
              <a:t> ad </a:t>
            </a:r>
            <a:r>
              <a:rPr lang="en-US" err="1"/>
              <a:t>litora</a:t>
            </a:r>
            <a:r>
              <a:rPr lang="en-US"/>
              <a:t> </a:t>
            </a:r>
            <a:r>
              <a:rPr lang="en-US" err="1"/>
              <a:t>torquent</a:t>
            </a:r>
            <a:r>
              <a:rPr lang="en-US"/>
              <a:t> per </a:t>
            </a:r>
            <a:r>
              <a:rPr lang="en-US" err="1"/>
              <a:t>conubia</a:t>
            </a:r>
            <a:r>
              <a:rPr lang="en-US"/>
              <a:t> nostra, per </a:t>
            </a:r>
            <a:r>
              <a:rPr lang="en-US" err="1"/>
              <a:t>inceptos</a:t>
            </a:r>
            <a:r>
              <a:rPr lang="en-US"/>
              <a:t> </a:t>
            </a:r>
            <a:r>
              <a:rPr lang="en-US" err="1"/>
              <a:t>himenaeos</a:t>
            </a:r>
            <a:r>
              <a:rPr lang="en-US"/>
              <a:t>. </a:t>
            </a:r>
            <a:endParaRPr lang="en-US" b="0" i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60897AA8-A50C-4A42-9DB1-1F4071AB34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8262" y="3370262"/>
            <a:ext cx="3089326" cy="2418481"/>
          </a:xfrm>
        </p:spPr>
        <p:txBody>
          <a:bodyPr lIns="0">
            <a:normAutofit/>
          </a:bodyPr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</a:lstStyle>
          <a:p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Ut </a:t>
            </a:r>
            <a:r>
              <a:rPr lang="en-US" err="1"/>
              <a:t>sagittis</a:t>
            </a:r>
            <a:r>
              <a:rPr lang="en-US"/>
              <a:t> </a:t>
            </a:r>
            <a:r>
              <a:rPr lang="en-US" err="1"/>
              <a:t>quam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pharetra. Class </a:t>
            </a:r>
            <a:r>
              <a:rPr lang="en-US" err="1"/>
              <a:t>aptent</a:t>
            </a:r>
            <a:r>
              <a:rPr lang="en-US"/>
              <a:t> </a:t>
            </a:r>
            <a:r>
              <a:rPr lang="en-US" err="1"/>
              <a:t>taciti</a:t>
            </a:r>
            <a:r>
              <a:rPr lang="en-US"/>
              <a:t> </a:t>
            </a:r>
            <a:r>
              <a:rPr lang="en-US" err="1"/>
              <a:t>sociosqu</a:t>
            </a:r>
            <a:r>
              <a:rPr lang="en-US"/>
              <a:t> ad </a:t>
            </a:r>
            <a:r>
              <a:rPr lang="en-US" err="1"/>
              <a:t>litora</a:t>
            </a:r>
            <a:r>
              <a:rPr lang="en-US"/>
              <a:t> </a:t>
            </a:r>
            <a:r>
              <a:rPr lang="en-US" err="1"/>
              <a:t>torquent</a:t>
            </a:r>
            <a:r>
              <a:rPr lang="en-US"/>
              <a:t> per </a:t>
            </a:r>
            <a:r>
              <a:rPr lang="en-US" err="1"/>
              <a:t>conubia</a:t>
            </a:r>
            <a:r>
              <a:rPr lang="en-US"/>
              <a:t> nostra, per </a:t>
            </a:r>
            <a:r>
              <a:rPr lang="en-US" err="1"/>
              <a:t>inceptos</a:t>
            </a:r>
            <a:r>
              <a:rPr lang="en-US"/>
              <a:t> </a:t>
            </a:r>
            <a:r>
              <a:rPr lang="en-US" err="1"/>
              <a:t>himenaeos</a:t>
            </a:r>
            <a:r>
              <a:rPr lang="en-US"/>
              <a:t>. </a:t>
            </a:r>
            <a:endParaRPr lang="en-US" b="0" i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0D35EBD-329A-9141-ADD2-C688AE3587C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22686" y="3370262"/>
            <a:ext cx="3089326" cy="2418481"/>
          </a:xfrm>
        </p:spPr>
        <p:txBody>
          <a:bodyPr lIns="0">
            <a:normAutofit/>
          </a:bodyPr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</a:lstStyle>
          <a:p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Ut </a:t>
            </a:r>
            <a:r>
              <a:rPr lang="en-US" err="1"/>
              <a:t>sagittis</a:t>
            </a:r>
            <a:r>
              <a:rPr lang="en-US"/>
              <a:t> </a:t>
            </a:r>
            <a:r>
              <a:rPr lang="en-US" err="1"/>
              <a:t>quam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pharetra. Class </a:t>
            </a:r>
            <a:r>
              <a:rPr lang="en-US" err="1"/>
              <a:t>aptent</a:t>
            </a:r>
            <a:r>
              <a:rPr lang="en-US"/>
              <a:t> </a:t>
            </a:r>
            <a:r>
              <a:rPr lang="en-US" err="1"/>
              <a:t>taciti</a:t>
            </a:r>
            <a:r>
              <a:rPr lang="en-US"/>
              <a:t> </a:t>
            </a:r>
            <a:r>
              <a:rPr lang="en-US" err="1"/>
              <a:t>sociosqu</a:t>
            </a:r>
            <a:r>
              <a:rPr lang="en-US"/>
              <a:t> ad </a:t>
            </a:r>
            <a:r>
              <a:rPr lang="en-US" err="1"/>
              <a:t>litora</a:t>
            </a:r>
            <a:r>
              <a:rPr lang="en-US"/>
              <a:t> </a:t>
            </a:r>
            <a:r>
              <a:rPr lang="en-US" err="1"/>
              <a:t>torquent</a:t>
            </a:r>
            <a:r>
              <a:rPr lang="en-US"/>
              <a:t> per </a:t>
            </a:r>
            <a:r>
              <a:rPr lang="en-US" err="1"/>
              <a:t>conubia</a:t>
            </a:r>
            <a:r>
              <a:rPr lang="en-US"/>
              <a:t> nostra, per </a:t>
            </a:r>
            <a:r>
              <a:rPr lang="en-US" err="1"/>
              <a:t>inceptos</a:t>
            </a:r>
            <a:r>
              <a:rPr lang="en-US"/>
              <a:t> </a:t>
            </a:r>
            <a:r>
              <a:rPr lang="en-US" err="1"/>
              <a:t>himenaeos</a:t>
            </a:r>
            <a:r>
              <a:rPr lang="en-US"/>
              <a:t>. </a:t>
            </a:r>
            <a:endParaRPr lang="en-US" b="0" i="0"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16" name="Picture 15" descr="A picture containing icon&#10;&#10;Description automatically generated">
            <a:extLst>
              <a:ext uri="{FF2B5EF4-FFF2-40B4-BE49-F238E27FC236}">
                <a16:creationId xmlns:a16="http://schemas.microsoft.com/office/drawing/2014/main" id="{284116D7-D0AF-5045-B758-42623544A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2A45BB40-9498-F149-A9B4-69BE23D14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81A87C6-7C97-B949-9CF4-335EEB6D9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F87468D-9E3E-FA47-81D4-AD79C73C441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</p:spTree>
    <p:extLst>
      <p:ext uri="{BB962C8B-B14F-4D97-AF65-F5344CB8AC3E}">
        <p14:creationId xmlns:p14="http://schemas.microsoft.com/office/powerpoint/2010/main" val="15545421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2" y="1002894"/>
            <a:ext cx="6979212" cy="1490924"/>
          </a:xfrm>
        </p:spPr>
        <p:txBody>
          <a:bodyPr lIns="0" rIns="0" anchor="t">
            <a:normAutofit/>
          </a:bodyPr>
          <a:lstStyle>
            <a:lvl1pPr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en-US"/>
              <a:t>Small media with text slide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6657719-BC77-8248-98D3-ACF8506727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525" y="258096"/>
            <a:ext cx="6979212" cy="590550"/>
          </a:xfrm>
        </p:spPr>
        <p:txBody>
          <a:bodyPr lIns="0"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6CC5895-DC20-AA46-9ABD-189E940C1A0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2" y="2788371"/>
            <a:ext cx="6979211" cy="3358041"/>
          </a:xfr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16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Ut </a:t>
            </a:r>
            <a:r>
              <a:rPr lang="en-US" err="1"/>
              <a:t>sagittis</a:t>
            </a:r>
            <a:r>
              <a:rPr lang="en-US"/>
              <a:t> </a:t>
            </a:r>
            <a:r>
              <a:rPr lang="en-US" err="1"/>
              <a:t>quam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pharetra. Class </a:t>
            </a:r>
            <a:r>
              <a:rPr lang="en-US" err="1"/>
              <a:t>aptent</a:t>
            </a:r>
            <a:r>
              <a:rPr lang="en-US"/>
              <a:t> </a:t>
            </a:r>
            <a:r>
              <a:rPr lang="en-US" err="1"/>
              <a:t>taciti</a:t>
            </a:r>
            <a:r>
              <a:rPr lang="en-US"/>
              <a:t> </a:t>
            </a:r>
            <a:r>
              <a:rPr lang="en-US" err="1"/>
              <a:t>sociosqu</a:t>
            </a:r>
            <a:r>
              <a:rPr lang="en-US"/>
              <a:t> ad </a:t>
            </a:r>
            <a:r>
              <a:rPr lang="en-US" err="1"/>
              <a:t>litora</a:t>
            </a:r>
            <a:r>
              <a:rPr lang="en-US"/>
              <a:t> </a:t>
            </a:r>
            <a:r>
              <a:rPr lang="en-US" err="1"/>
              <a:t>torquent</a:t>
            </a:r>
            <a:r>
              <a:rPr lang="en-US"/>
              <a:t> per </a:t>
            </a:r>
            <a:r>
              <a:rPr lang="en-US" err="1"/>
              <a:t>conubia</a:t>
            </a:r>
            <a:r>
              <a:rPr lang="en-US"/>
              <a:t> nostra, per </a:t>
            </a:r>
            <a:r>
              <a:rPr lang="en-US" err="1"/>
              <a:t>inceptos</a:t>
            </a:r>
            <a:r>
              <a:rPr lang="en-US"/>
              <a:t> </a:t>
            </a:r>
            <a:r>
              <a:rPr lang="en-US" err="1"/>
              <a:t>himenaeos</a:t>
            </a:r>
            <a:r>
              <a:rPr lang="en-US"/>
              <a:t>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Ut </a:t>
            </a:r>
            <a:r>
              <a:rPr lang="en-US" err="1"/>
              <a:t>sagittis</a:t>
            </a:r>
            <a:r>
              <a:rPr lang="en-US"/>
              <a:t> </a:t>
            </a:r>
            <a:r>
              <a:rPr lang="en-US" err="1"/>
              <a:t>quam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pharetra. Class </a:t>
            </a:r>
            <a:r>
              <a:rPr lang="en-US" err="1"/>
              <a:t>aptent</a:t>
            </a:r>
            <a:r>
              <a:rPr lang="en-US"/>
              <a:t> </a:t>
            </a:r>
            <a:r>
              <a:rPr lang="en-US" err="1"/>
              <a:t>taciti</a:t>
            </a:r>
            <a:r>
              <a:rPr lang="en-US"/>
              <a:t> </a:t>
            </a:r>
            <a:r>
              <a:rPr lang="en-US" err="1"/>
              <a:t>sociosqu</a:t>
            </a:r>
            <a:r>
              <a:rPr lang="en-US"/>
              <a:t> ad </a:t>
            </a:r>
            <a:r>
              <a:rPr lang="en-US" err="1"/>
              <a:t>litora</a:t>
            </a:r>
            <a:r>
              <a:rPr lang="en-US"/>
              <a:t> </a:t>
            </a:r>
            <a:r>
              <a:rPr lang="en-US" err="1"/>
              <a:t>torquent</a:t>
            </a:r>
            <a:r>
              <a:rPr lang="en-US"/>
              <a:t> per </a:t>
            </a:r>
            <a:r>
              <a:rPr lang="en-US" err="1"/>
              <a:t>conubia</a:t>
            </a:r>
            <a:r>
              <a:rPr lang="en-US"/>
              <a:t> nostra, per </a:t>
            </a:r>
            <a:r>
              <a:rPr lang="en-US" err="1"/>
              <a:t>inceptos</a:t>
            </a:r>
            <a:r>
              <a:rPr lang="en-US"/>
              <a:t> </a:t>
            </a:r>
            <a:r>
              <a:rPr lang="en-US" err="1"/>
              <a:t>himenaeos</a:t>
            </a:r>
            <a:r>
              <a:rPr lang="en-US"/>
              <a:t>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Ut </a:t>
            </a:r>
            <a:r>
              <a:rPr lang="en-US" err="1"/>
              <a:t>sagittis</a:t>
            </a:r>
            <a:r>
              <a:rPr lang="en-US"/>
              <a:t> </a:t>
            </a:r>
            <a:r>
              <a:rPr lang="en-US" err="1"/>
              <a:t>quam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pharetra. </a:t>
            </a:r>
            <a:endParaRPr lang="en-US" b="0" i="0"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5395F6EC-75A3-9243-8310-E007F94CC8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699FD43-D7CB-A44E-8931-5D802539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24A88D1-B481-744F-AB43-9387C993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7D0CB-E1C8-6548-AD83-54ED27185B73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74000" y="258095"/>
            <a:ext cx="3860801" cy="5888317"/>
          </a:xfrm>
        </p:spPr>
        <p:txBody>
          <a:bodyPr>
            <a:normAutofit/>
          </a:bodyPr>
          <a:lstStyle>
            <a:lvl1pPr marL="0" indent="0">
              <a:buNone/>
              <a:defRPr sz="1800" b="1" i="0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Insert content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87B82F84-3F86-AB49-905D-6B4246AC889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  <p:pic>
        <p:nvPicPr>
          <p:cNvPr id="11" name="Picture 20">
            <a:extLst>
              <a:ext uri="{FF2B5EF4-FFF2-40B4-BE49-F238E27FC236}">
                <a16:creationId xmlns:a16="http://schemas.microsoft.com/office/drawing/2014/main" id="{D8266F08-F67F-4D7E-8882-45CF39937C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262" y="6319593"/>
            <a:ext cx="553219" cy="55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85990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edium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2" y="1002894"/>
            <a:ext cx="4956048" cy="1490924"/>
          </a:xfrm>
        </p:spPr>
        <p:txBody>
          <a:bodyPr lIns="0" rIns="0" anchor="t">
            <a:normAutofit/>
          </a:bodyPr>
          <a:lstStyle>
            <a:lvl1pPr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en-US"/>
              <a:t>Medium media with text slide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6657719-BC77-8248-98D3-ACF8506727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525" y="258096"/>
            <a:ext cx="4943435" cy="590550"/>
          </a:xfrm>
        </p:spPr>
        <p:txBody>
          <a:bodyPr lIns="0"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6CC5895-DC20-AA46-9ABD-189E940C1A0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2" y="2788371"/>
            <a:ext cx="4956048" cy="3358041"/>
          </a:xfr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16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Ut </a:t>
            </a:r>
            <a:r>
              <a:rPr lang="en-US" err="1"/>
              <a:t>sagittis</a:t>
            </a:r>
            <a:r>
              <a:rPr lang="en-US"/>
              <a:t> </a:t>
            </a:r>
            <a:r>
              <a:rPr lang="en-US" err="1"/>
              <a:t>quam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pharetra. Class </a:t>
            </a:r>
            <a:r>
              <a:rPr lang="en-US" err="1"/>
              <a:t>aptent</a:t>
            </a:r>
            <a:r>
              <a:rPr lang="en-US"/>
              <a:t> </a:t>
            </a:r>
            <a:r>
              <a:rPr lang="en-US" err="1"/>
              <a:t>taciti</a:t>
            </a:r>
            <a:r>
              <a:rPr lang="en-US"/>
              <a:t> </a:t>
            </a:r>
            <a:r>
              <a:rPr lang="en-US" err="1"/>
              <a:t>sociosqu</a:t>
            </a:r>
            <a:r>
              <a:rPr lang="en-US"/>
              <a:t> ad </a:t>
            </a:r>
            <a:r>
              <a:rPr lang="en-US" err="1"/>
              <a:t>litora</a:t>
            </a:r>
            <a:r>
              <a:rPr lang="en-US"/>
              <a:t> </a:t>
            </a:r>
            <a:r>
              <a:rPr lang="en-US" err="1"/>
              <a:t>torquent</a:t>
            </a:r>
            <a:r>
              <a:rPr lang="en-US"/>
              <a:t> per </a:t>
            </a:r>
            <a:r>
              <a:rPr lang="en-US" err="1"/>
              <a:t>conubia</a:t>
            </a:r>
            <a:r>
              <a:rPr lang="en-US"/>
              <a:t> nostra, per </a:t>
            </a:r>
            <a:r>
              <a:rPr lang="en-US" err="1"/>
              <a:t>inceptos</a:t>
            </a:r>
            <a:r>
              <a:rPr lang="en-US"/>
              <a:t> </a:t>
            </a:r>
            <a:r>
              <a:rPr lang="en-US" err="1"/>
              <a:t>himenaeos</a:t>
            </a:r>
            <a:r>
              <a:rPr lang="en-US"/>
              <a:t>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Ut </a:t>
            </a:r>
            <a:r>
              <a:rPr lang="en-US" err="1"/>
              <a:t>sagittis</a:t>
            </a:r>
            <a:r>
              <a:rPr lang="en-US"/>
              <a:t> </a:t>
            </a:r>
            <a:r>
              <a:rPr lang="en-US" err="1"/>
              <a:t>quam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pharetra. Class </a:t>
            </a:r>
            <a:r>
              <a:rPr lang="en-US" err="1"/>
              <a:t>aptent</a:t>
            </a:r>
            <a:r>
              <a:rPr lang="en-US"/>
              <a:t> </a:t>
            </a:r>
            <a:r>
              <a:rPr lang="en-US" err="1"/>
              <a:t>taciti</a:t>
            </a:r>
            <a:r>
              <a:rPr lang="en-US"/>
              <a:t> </a:t>
            </a:r>
            <a:r>
              <a:rPr lang="en-US" err="1"/>
              <a:t>sociosqu</a:t>
            </a:r>
            <a:r>
              <a:rPr lang="en-US"/>
              <a:t> ad </a:t>
            </a:r>
            <a:r>
              <a:rPr lang="en-US" err="1"/>
              <a:t>litora</a:t>
            </a:r>
            <a:r>
              <a:rPr lang="en-US"/>
              <a:t> </a:t>
            </a:r>
            <a:r>
              <a:rPr lang="en-US" err="1"/>
              <a:t>torquent</a:t>
            </a:r>
            <a:r>
              <a:rPr lang="en-US"/>
              <a:t> per </a:t>
            </a:r>
            <a:r>
              <a:rPr lang="en-US" err="1"/>
              <a:t>conubia</a:t>
            </a:r>
            <a:r>
              <a:rPr lang="en-US"/>
              <a:t> nostra, per </a:t>
            </a:r>
            <a:r>
              <a:rPr lang="en-US" err="1"/>
              <a:t>inceptos</a:t>
            </a:r>
            <a:r>
              <a:rPr lang="en-US"/>
              <a:t> </a:t>
            </a:r>
            <a:r>
              <a:rPr lang="en-US" err="1"/>
              <a:t>himenaeos</a:t>
            </a:r>
            <a:r>
              <a:rPr lang="en-US"/>
              <a:t>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Ut </a:t>
            </a:r>
            <a:r>
              <a:rPr lang="en-US" err="1"/>
              <a:t>sagittis</a:t>
            </a:r>
            <a:r>
              <a:rPr lang="en-US"/>
              <a:t> </a:t>
            </a:r>
            <a:r>
              <a:rPr lang="en-US" err="1"/>
              <a:t>quam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pharetra. </a:t>
            </a:r>
            <a:endParaRPr lang="en-US" b="0" i="0"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CC2B0C16-88F6-8A4A-B3E3-994119D26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66149AC-1941-134B-8B54-C458AEB42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CE84ED45-96BA-5F45-BE64-1501CB96D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F1E13A6-CEDC-B845-BC4D-31D0DB0AEDB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781040" y="258095"/>
            <a:ext cx="5953761" cy="5888317"/>
          </a:xfrm>
        </p:spPr>
        <p:txBody>
          <a:bodyPr>
            <a:normAutofit/>
          </a:bodyPr>
          <a:lstStyle>
            <a:lvl1pPr marL="0" indent="0">
              <a:buNone/>
              <a:defRPr sz="1800" b="1" i="0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Insert content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3B05DBC-C744-1C4C-B1AD-CA95D932318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</p:spTree>
    <p:extLst>
      <p:ext uri="{BB962C8B-B14F-4D97-AF65-F5344CB8AC3E}">
        <p14:creationId xmlns:p14="http://schemas.microsoft.com/office/powerpoint/2010/main" val="22192411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B75EA-9EFD-E1F9-86AA-4BFD5FA74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0EE8D-C431-8377-57B8-3B29A9B0A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F9192-5221-E87E-4661-C8A99966F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82450-7FAD-B881-1D7C-C4EE5B5CD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48875-EC3E-18B5-E1A5-801A74211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205085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0334"/>
            <a:ext cx="11277600" cy="795426"/>
          </a:xfrm>
        </p:spPr>
        <p:txBody>
          <a:bodyPr lIns="0" rIns="0" anchor="t">
            <a:normAutofit/>
          </a:bodyPr>
          <a:lstStyle>
            <a:lvl1pPr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en-US"/>
              <a:t>Large media with text slide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6657719-BC77-8248-98D3-ACF8506727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58096"/>
            <a:ext cx="11277600" cy="590550"/>
          </a:xfrm>
        </p:spPr>
        <p:txBody>
          <a:bodyPr lIns="0"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CC2B0C16-88F6-8A4A-B3E3-994119D26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66149AC-1941-134B-8B54-C458AEB42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CE84ED45-96BA-5F45-BE64-1501CB96D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F1E13A6-CEDC-B845-BC4D-31D0DB0AEDB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57200" y="1757680"/>
            <a:ext cx="11277601" cy="4388732"/>
          </a:xfrm>
        </p:spPr>
        <p:txBody>
          <a:bodyPr>
            <a:normAutofit/>
          </a:bodyPr>
          <a:lstStyle>
            <a:lvl1pPr marL="0" indent="0">
              <a:buNone/>
              <a:defRPr sz="1800" b="1" i="0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/>
              <a:t>Insert content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17F0EED2-E5F6-9449-AF04-CD27FF1EDD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</p:spTree>
    <p:extLst>
      <p:ext uri="{BB962C8B-B14F-4D97-AF65-F5344CB8AC3E}">
        <p14:creationId xmlns:p14="http://schemas.microsoft.com/office/powerpoint/2010/main" val="40547141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2825674-6F73-2344-8EE6-116C4DAFE31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5999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F166D3-C38C-BA49-8ABB-C0BE83DF634D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F54B06-C230-421A-84C7-FCBF77C21A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3950" y="1200393"/>
            <a:ext cx="4425597" cy="1999209"/>
          </a:xfrm>
        </p:spPr>
        <p:txBody>
          <a:bodyPr anchor="b">
            <a:normAutofit/>
          </a:bodyPr>
          <a:lstStyle>
            <a:lvl1pPr algn="ctr">
              <a:defRPr sz="8000">
                <a:solidFill>
                  <a:schemeClr val="accent3"/>
                </a:solidFill>
              </a:defRPr>
            </a:lvl1pPr>
          </a:lstStyle>
          <a:p>
            <a:r>
              <a:rPr lang="en-US"/>
              <a:t>Q&amp;A</a:t>
            </a:r>
          </a:p>
        </p:txBody>
      </p:sp>
      <p:pic>
        <p:nvPicPr>
          <p:cNvPr id="9" name="Picture 8" descr="Icon&#10;&#10;Description automatically generated with medium confidence">
            <a:extLst>
              <a:ext uri="{FF2B5EF4-FFF2-40B4-BE49-F238E27FC236}">
                <a16:creationId xmlns:a16="http://schemas.microsoft.com/office/drawing/2014/main" id="{39F36A7D-C979-9944-A23E-B952926FA9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4" y="276758"/>
            <a:ext cx="1589241" cy="33109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3D0061D-E05E-DD42-A035-5E0771DF5F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64090" y="3107337"/>
            <a:ext cx="2585316" cy="25853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D45475-A30F-4DB2-83FB-C5DCF4F88BD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558915" y="6303788"/>
            <a:ext cx="536391" cy="53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5725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een Divider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4DD9AE2-EB65-0A4D-B30F-3426BCC08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" r="72"/>
          <a:stretch/>
        </p:blipFill>
        <p:spPr>
          <a:xfrm>
            <a:off x="5673560" y="0"/>
            <a:ext cx="6518440" cy="6858000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2825674-6F73-2344-8EE6-116C4DAFE31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84128" y="0"/>
            <a:ext cx="6507872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1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F166D3-C38C-BA49-8ABB-C0BE83DF634D}"/>
              </a:ext>
            </a:extLst>
          </p:cNvPr>
          <p:cNvSpPr/>
          <p:nvPr/>
        </p:nvSpPr>
        <p:spPr>
          <a:xfrm>
            <a:off x="0" y="0"/>
            <a:ext cx="568412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F54B06-C230-421A-84C7-FCBF77C21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9265" y="1200393"/>
            <a:ext cx="4425597" cy="1999209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9F0658-0345-4F0C-B813-5CAC19CAA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9265" y="3295723"/>
            <a:ext cx="4425597" cy="1655762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 descr="Icon&#10;&#10;Description automatically generated with medium confidence">
            <a:extLst>
              <a:ext uri="{FF2B5EF4-FFF2-40B4-BE49-F238E27FC236}">
                <a16:creationId xmlns:a16="http://schemas.microsoft.com/office/drawing/2014/main" id="{39F36A7D-C979-9944-A23E-B952926FA9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4" y="276758"/>
            <a:ext cx="1589241" cy="33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6653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een Divider with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D77D3A3-D159-AD48-BD20-48ACE3CE90AA}"/>
              </a:ext>
            </a:extLst>
          </p:cNvPr>
          <p:cNvSpPr/>
          <p:nvPr/>
        </p:nvSpPr>
        <p:spPr>
          <a:xfrm>
            <a:off x="1" y="0"/>
            <a:ext cx="6095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F54B06-C230-421A-84C7-FCBF77C21A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45180" y="876300"/>
            <a:ext cx="5189621" cy="2262592"/>
          </a:xfrm>
        </p:spPr>
        <p:txBody>
          <a:bodyPr lIns="0" anchor="b"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10C164E-5BFA-F54B-8381-EF383BEEF9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45180" y="3141689"/>
            <a:ext cx="5189621" cy="2253046"/>
          </a:xfrm>
        </p:spPr>
        <p:txBody>
          <a:bodyPr lIns="0">
            <a:noAutofit/>
          </a:bodyPr>
          <a:lstStyle>
            <a:lvl1pPr marL="0" indent="0" algn="l">
              <a:buNone/>
              <a:defRPr sz="2600" b="0" i="0">
                <a:solidFill>
                  <a:schemeClr val="accent1"/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11" name="Picture 10" descr="Icon&#10;&#10;Description automatically generated with medium confidence">
            <a:extLst>
              <a:ext uri="{FF2B5EF4-FFF2-40B4-BE49-F238E27FC236}">
                <a16:creationId xmlns:a16="http://schemas.microsoft.com/office/drawing/2014/main" id="{B1B86DA4-DC93-1340-8A8F-876DA915A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4" y="276758"/>
            <a:ext cx="1589241" cy="331092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95356E0-FC4D-CB49-8369-87491BBD4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45180" y="6510802"/>
            <a:ext cx="4824798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9EED3F-AEA5-C843-8FB6-4D0D58D44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8A39D3AA-DA30-8841-8F33-9A952B6619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0824" y="6510528"/>
            <a:ext cx="5534858" cy="332476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Meeting Name/Date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9E4252-D3AD-D245-B413-33F39F7EF62D}"/>
              </a:ext>
            </a:extLst>
          </p:cNvPr>
          <p:cNvSpPr txBox="1"/>
          <p:nvPr/>
        </p:nvSpPr>
        <p:spPr>
          <a:xfrm>
            <a:off x="1288026" y="2477729"/>
            <a:ext cx="3362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 Icon Here</a:t>
            </a:r>
          </a:p>
        </p:txBody>
      </p:sp>
    </p:spTree>
    <p:extLst>
      <p:ext uri="{BB962C8B-B14F-4D97-AF65-F5344CB8AC3E}">
        <p14:creationId xmlns:p14="http://schemas.microsoft.com/office/powerpoint/2010/main" val="2246123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8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923D578-3F46-1F4E-9B7E-6E664364BE31}"/>
              </a:ext>
            </a:extLst>
          </p:cNvPr>
          <p:cNvSpPr/>
          <p:nvPr/>
        </p:nvSpPr>
        <p:spPr>
          <a:xfrm>
            <a:off x="4314901" y="681589"/>
            <a:ext cx="750500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300" b="0" i="0" u="none" strike="noStrike" spc="100" baseline="0">
                <a:solidFill>
                  <a:schemeClr val="tx2"/>
                </a:solidFill>
                <a:effectLst/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ENABLING DISCOVERY  </a:t>
            </a:r>
            <a:r>
              <a:rPr lang="en-US" sz="1300" b="0" i="0" u="none" strike="noStrike" spc="100" baseline="0">
                <a:solidFill>
                  <a:schemeClr val="accent2"/>
                </a:solidFill>
                <a:effectLst/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|</a:t>
            </a:r>
            <a:r>
              <a:rPr lang="en-US" sz="1300" b="0" i="0" u="none" strike="noStrike" spc="100" baseline="0">
                <a:solidFill>
                  <a:schemeClr val="tx2"/>
                </a:solidFill>
                <a:effectLst/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  POWERING EDUCATION  </a:t>
            </a:r>
            <a:r>
              <a:rPr lang="en-US" sz="1300" b="0" i="0" u="none" strike="noStrike" spc="100" baseline="0">
                <a:solidFill>
                  <a:schemeClr val="accent3"/>
                </a:solidFill>
                <a:effectLst/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|</a:t>
            </a:r>
            <a:r>
              <a:rPr lang="en-US" sz="1300" b="0" i="0" u="none" strike="noStrike" spc="100" baseline="0">
                <a:solidFill>
                  <a:schemeClr val="tx2"/>
                </a:solidFill>
                <a:effectLst/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  SHAPING WORKFORCES</a:t>
            </a:r>
            <a:endParaRPr lang="en-US" sz="1300" b="0" i="0" spc="100" baseline="0">
              <a:solidFill>
                <a:schemeClr val="tx2"/>
              </a:solidFill>
              <a:latin typeface="Open Sans Extrabold" panose="020B0606030504020204" pitchFamily="34" charset="0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03DD2F10-F0BC-A24B-A45F-587DB179455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1259840"/>
            <a:ext cx="4104640" cy="379984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1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6DF5E02-BF57-6848-91E0-9818DA5704C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236721" y="1259840"/>
            <a:ext cx="2885439" cy="180848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1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2A83E320-C838-B741-9AAC-1F018E074A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254240" y="1259840"/>
            <a:ext cx="4937759" cy="241808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1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8E919C21-1DBE-3D44-AD10-1A7ADCBBD52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36721" y="3190240"/>
            <a:ext cx="2885439" cy="366776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1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281FBE9-2167-6547-9ACA-1080E67DF87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" y="5191760"/>
            <a:ext cx="4104640" cy="166624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1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6EB7DE98-5554-9A48-8DCF-9C5A25FD482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254240" y="3799840"/>
            <a:ext cx="4937759" cy="305816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1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72A2E6-C0A4-CF43-ABCD-37F7849C58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761" y="387454"/>
            <a:ext cx="2387000" cy="50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95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72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ub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640" y="948069"/>
            <a:ext cx="11284070" cy="855123"/>
          </a:xfrm>
        </p:spPr>
        <p:txBody>
          <a:bodyPr lIns="0" r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AEEF8378-3CB6-F143-93A6-002B29BDB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D384EFE-C897-7A45-B793-3DA345FB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9866" y="6510802"/>
            <a:ext cx="3970111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100537B-75F7-CC49-9A41-B8BD0D57D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BA8FFF-D44D-6B46-B62D-289111F419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6766C0-DA0B-421A-9408-56C578A70E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58"/>
          <a:stretch/>
        </p:blipFill>
        <p:spPr>
          <a:xfrm>
            <a:off x="-1" y="11732"/>
            <a:ext cx="12333173" cy="9793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522077-012B-4E93-88B2-B63B7CB9C64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558915" y="6275503"/>
            <a:ext cx="536391" cy="53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72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0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174" y="78942"/>
            <a:ext cx="11291627" cy="855123"/>
          </a:xfrm>
        </p:spPr>
        <p:txBody>
          <a:bodyPr lIns="0" r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93EB62C-0D77-DC4B-8BC3-D236D0AFB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731" y="1156227"/>
            <a:ext cx="11284070" cy="5069208"/>
          </a:xfrm>
        </p:spPr>
        <p:txBody>
          <a:bodyPr lIns="0" rIns="0">
            <a:normAutofit/>
          </a:bodyPr>
          <a:lstStyle>
            <a:lvl1pPr marL="174625" indent="-174625">
              <a:spcAft>
                <a:spcPts val="600"/>
              </a:spcAft>
              <a:tabLst/>
              <a:defRPr sz="1600"/>
            </a:lvl1pPr>
            <a:lvl2pPr marL="400050" indent="-200025">
              <a:tabLst/>
              <a:defRPr sz="1600"/>
            </a:lvl2pPr>
            <a:lvl3pPr marL="576263" indent="-150813">
              <a:tabLst/>
              <a:defRPr sz="1600"/>
            </a:lvl3pPr>
            <a:lvl4pPr marL="860425" indent="-225425">
              <a:tabLst/>
              <a:defRPr sz="1600"/>
            </a:lvl4pPr>
            <a:lvl5pPr marL="1035050" indent="-174625">
              <a:tabLst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E3BFE21A-6F0C-EF4D-9AAB-BE3AFE206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E1116DA-42A3-F149-BAED-B926E49FC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E6A53F4-439C-6E4F-BCB4-FB9CBEFFD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4" name="Picture 20">
            <a:extLst>
              <a:ext uri="{FF2B5EF4-FFF2-40B4-BE49-F238E27FC236}">
                <a16:creationId xmlns:a16="http://schemas.microsoft.com/office/drawing/2014/main" id="{3DF1D0B0-3419-4CB2-A0A9-F1296B7076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5387" y="5947318"/>
            <a:ext cx="914005" cy="91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09569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174" y="78942"/>
            <a:ext cx="11291628" cy="855123"/>
          </a:xfrm>
        </p:spPr>
        <p:txBody>
          <a:bodyPr lIns="0" r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7471DD1-9E14-8342-B5B2-1DD024C1CB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8912" y="988882"/>
            <a:ext cx="11291628" cy="736600"/>
          </a:xfrm>
        </p:spPr>
        <p:txBody>
          <a:bodyPr lIns="0" rIns="0">
            <a:normAutofit/>
          </a:bodyPr>
          <a:lstStyle>
            <a:lvl1pPr marL="0" indent="0">
              <a:buNone/>
              <a:defRPr sz="2000" b="0" i="0">
                <a:solidFill>
                  <a:schemeClr val="tx2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9476FD03-0725-BF4F-94CA-069255E1B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9E060F1-8AC2-E840-A6C8-C176D33E1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F6392B5-689F-034C-9560-782296BC1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8094D43C-D2E8-5641-BA69-2B46D622540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</p:spTree>
    <p:extLst>
      <p:ext uri="{BB962C8B-B14F-4D97-AF65-F5344CB8AC3E}">
        <p14:creationId xmlns:p14="http://schemas.microsoft.com/office/powerpoint/2010/main" val="12413316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174" y="78942"/>
            <a:ext cx="11291627" cy="855123"/>
          </a:xfrm>
        </p:spPr>
        <p:txBody>
          <a:bodyPr lIns="0" r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EB99F29D-2266-414A-AB26-8E649689E8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3CFDBE0-F9E8-5F46-AC0F-E38015E66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E92A322-6C12-C84E-8456-2C56DE220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0742A88-7CD8-D441-854C-81FA1CFC5F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</p:spTree>
    <p:extLst>
      <p:ext uri="{BB962C8B-B14F-4D97-AF65-F5344CB8AC3E}">
        <p14:creationId xmlns:p14="http://schemas.microsoft.com/office/powerpoint/2010/main" val="5443308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174" y="78942"/>
            <a:ext cx="11291627" cy="855123"/>
          </a:xfrm>
        </p:spPr>
        <p:txBody>
          <a:bodyPr lIns="0" r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EB99F29D-2266-414A-AB26-8E649689E8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3CFDBE0-F9E8-5F46-AC0F-E38015E66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E92A322-6C12-C84E-8456-2C56DE220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972E5E75-773A-0E4E-9717-4F8BDE11D50B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189037" y="1554163"/>
            <a:ext cx="9813925" cy="43592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Insert chart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15F98E-CA68-5642-A5F2-5DBE9F0F5DB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</p:spTree>
    <p:extLst>
      <p:ext uri="{BB962C8B-B14F-4D97-AF65-F5344CB8AC3E}">
        <p14:creationId xmlns:p14="http://schemas.microsoft.com/office/powerpoint/2010/main" val="1194525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E92F1-2A29-54B1-7653-7C6B64C97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839A5-DA16-0A88-5043-258327652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47CBB-9B65-5550-7F81-8DDF8FF98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EC6B7-2B90-FE3E-82CB-9F50A486D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CC57E-906F-A42F-DD8B-03231FF38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7337135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174" y="78942"/>
            <a:ext cx="11291627" cy="855123"/>
          </a:xfrm>
        </p:spPr>
        <p:txBody>
          <a:bodyPr lIns="0" r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18">
            <a:extLst>
              <a:ext uri="{FF2B5EF4-FFF2-40B4-BE49-F238E27FC236}">
                <a16:creationId xmlns:a16="http://schemas.microsoft.com/office/drawing/2014/main" id="{9FDFF3B7-E0F4-5F4E-B0BE-76D6D047A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04680" y="1105783"/>
            <a:ext cx="5430251" cy="27432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400" b="1" i="0">
                <a:solidFill>
                  <a:schemeClr val="tx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178" indent="0">
              <a:buNone/>
              <a:defRPr b="0"/>
            </a:lvl2pPr>
            <a:lvl3pPr marL="914354" indent="0">
              <a:buNone/>
              <a:defRPr b="0"/>
            </a:lvl3pPr>
            <a:lvl4pPr marL="1371532" indent="0">
              <a:buNone/>
              <a:defRPr b="0"/>
            </a:lvl4pPr>
            <a:lvl5pPr marL="1828709" indent="0">
              <a:buNone/>
              <a:defRPr b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3CF3BCFF-4E6F-1D4A-AA1F-F698E02941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6330" y="1105783"/>
            <a:ext cx="5499231" cy="27432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400" b="1" i="0">
                <a:solidFill>
                  <a:schemeClr val="tx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178" indent="0">
              <a:buNone/>
              <a:defRPr b="0"/>
            </a:lvl2pPr>
            <a:lvl3pPr marL="914354" indent="0">
              <a:buNone/>
              <a:defRPr b="0"/>
            </a:lvl3pPr>
            <a:lvl4pPr marL="1371532" indent="0">
              <a:buNone/>
              <a:defRPr b="0"/>
            </a:lvl4pPr>
            <a:lvl5pPr marL="1828709" indent="0">
              <a:buNone/>
              <a:defRPr b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04A10F-1F69-4E4D-BFC7-F148DB8D30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069" y="1468072"/>
            <a:ext cx="5499100" cy="4571999"/>
          </a:xfrm>
        </p:spPr>
        <p:txBody>
          <a:bodyPr>
            <a:normAutofit/>
          </a:bodyPr>
          <a:lstStyle>
            <a:lvl1pPr marL="115888" indent="-1158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1pPr>
            <a:lvl2pPr marL="292100" indent="-11747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2pPr>
            <a:lvl3pPr marL="458788" indent="-1079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B053EB5-D67F-D64D-B2C7-EA4824EAD6C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04680" y="1468072"/>
            <a:ext cx="5430121" cy="4571999"/>
          </a:xfrm>
        </p:spPr>
        <p:txBody>
          <a:bodyPr>
            <a:normAutofit/>
          </a:bodyPr>
          <a:lstStyle>
            <a:lvl1pPr marL="115888" indent="-1158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1pPr>
            <a:lvl2pPr marL="292100" indent="-11747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2pPr>
            <a:lvl3pPr marL="458788" indent="-1079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E15050C6-4CF6-CC4F-8C4C-9FB3C914E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C626A4D-3263-8545-A5B4-8856ECCDB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0F95F39-7EE6-3048-A9A9-269156752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585A7DA-FA5F-E649-BB89-6D81984B855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</p:spTree>
    <p:extLst>
      <p:ext uri="{BB962C8B-B14F-4D97-AF65-F5344CB8AC3E}">
        <p14:creationId xmlns:p14="http://schemas.microsoft.com/office/powerpoint/2010/main" val="2359254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1 col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173" y="78942"/>
            <a:ext cx="11292499" cy="855123"/>
          </a:xfrm>
        </p:spPr>
        <p:txBody>
          <a:bodyPr lIns="0" r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3CF3BCFF-4E6F-1D4A-AA1F-F698E02941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6461" y="1105783"/>
            <a:ext cx="11277870" cy="27432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400" b="1" i="0">
                <a:solidFill>
                  <a:schemeClr val="tx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178" indent="0">
              <a:buNone/>
              <a:defRPr b="0"/>
            </a:lvl2pPr>
            <a:lvl3pPr marL="914354" indent="0">
              <a:buNone/>
              <a:defRPr b="0"/>
            </a:lvl3pPr>
            <a:lvl4pPr marL="1371532" indent="0">
              <a:buNone/>
              <a:defRPr b="0"/>
            </a:lvl4pPr>
            <a:lvl5pPr marL="1828709" indent="0">
              <a:buNone/>
              <a:defRPr b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04A10F-1F69-4E4D-BFC7-F148DB8D30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200" y="1468072"/>
            <a:ext cx="11277601" cy="1950987"/>
          </a:xfrm>
        </p:spPr>
        <p:txBody>
          <a:bodyPr>
            <a:normAutofit/>
          </a:bodyPr>
          <a:lstStyle>
            <a:lvl1pPr marL="115888" indent="-1158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1pPr>
            <a:lvl2pPr marL="292100" indent="-11747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2pPr>
            <a:lvl3pPr marL="458788" indent="-1079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EA8663BB-07CC-2B43-AEA7-ED6C846DC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04680" y="3538057"/>
            <a:ext cx="5429652" cy="27432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400" b="1" i="0">
                <a:solidFill>
                  <a:schemeClr val="tx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178" indent="0">
              <a:buNone/>
              <a:defRPr b="0"/>
            </a:lvl2pPr>
            <a:lvl3pPr marL="914354" indent="0">
              <a:buNone/>
              <a:defRPr b="0"/>
            </a:lvl3pPr>
            <a:lvl4pPr marL="1371532" indent="0">
              <a:buNone/>
              <a:defRPr b="0"/>
            </a:lvl4pPr>
            <a:lvl5pPr marL="1828709" indent="0">
              <a:buNone/>
              <a:defRPr b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B2382903-12B0-864B-967F-D89DB3A52AF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6462" y="3538057"/>
            <a:ext cx="5459270" cy="27432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400" b="1" i="0">
                <a:solidFill>
                  <a:schemeClr val="tx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178" indent="0">
              <a:buNone/>
              <a:defRPr b="0"/>
            </a:lvl2pPr>
            <a:lvl3pPr marL="914354" indent="0">
              <a:buNone/>
              <a:defRPr b="0"/>
            </a:lvl3pPr>
            <a:lvl4pPr marL="1371532" indent="0">
              <a:buNone/>
              <a:defRPr b="0"/>
            </a:lvl4pPr>
            <a:lvl5pPr marL="1828709" indent="0">
              <a:buNone/>
              <a:defRPr b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66F2E935-B3C1-CD49-9730-4A9CFC3C7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200" y="3900346"/>
            <a:ext cx="5459140" cy="2267381"/>
          </a:xfrm>
        </p:spPr>
        <p:txBody>
          <a:bodyPr>
            <a:normAutofit/>
          </a:bodyPr>
          <a:lstStyle>
            <a:lvl1pPr marL="115888" indent="-1158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1pPr>
            <a:lvl2pPr marL="292100" indent="-11747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2pPr>
            <a:lvl3pPr marL="458788" indent="-1079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ECD31641-4A5F-CD47-9EB5-BB0CE63B64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04680" y="3900346"/>
            <a:ext cx="5429651" cy="2267381"/>
          </a:xfrm>
        </p:spPr>
        <p:txBody>
          <a:bodyPr>
            <a:normAutofit/>
          </a:bodyPr>
          <a:lstStyle>
            <a:lvl1pPr marL="115888" indent="-1158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1pPr>
            <a:lvl2pPr marL="292100" indent="-11747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2pPr>
            <a:lvl3pPr marL="458788" indent="-1079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325B34A9-45B4-174C-BEBC-1A3B1014EC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E9452EB5-6D1D-0840-B6E3-24290C991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EAC194F0-63FE-284A-9FF7-B3C75A19E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103838FC-1511-944D-823B-F2C85D071B1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</p:spTree>
    <p:extLst>
      <p:ext uri="{BB962C8B-B14F-4D97-AF65-F5344CB8AC3E}">
        <p14:creationId xmlns:p14="http://schemas.microsoft.com/office/powerpoint/2010/main" val="2408695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2 col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173" y="78942"/>
            <a:ext cx="11291159" cy="855123"/>
          </a:xfrm>
        </p:spPr>
        <p:txBody>
          <a:bodyPr lIns="0" r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3CF3BCFF-4E6F-1D4A-AA1F-F698E02941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105783"/>
            <a:ext cx="5495544" cy="27432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400" b="1" i="0">
                <a:solidFill>
                  <a:schemeClr val="tx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178" indent="0">
              <a:buNone/>
              <a:defRPr b="0"/>
            </a:lvl2pPr>
            <a:lvl3pPr marL="914354" indent="0">
              <a:buNone/>
              <a:defRPr b="0"/>
            </a:lvl3pPr>
            <a:lvl4pPr marL="1371532" indent="0">
              <a:buNone/>
              <a:defRPr b="0"/>
            </a:lvl4pPr>
            <a:lvl5pPr marL="1828709" indent="0">
              <a:buNone/>
              <a:defRPr b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04A10F-1F69-4E4D-BFC7-F148DB8D30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939" y="1468072"/>
            <a:ext cx="5495544" cy="1950987"/>
          </a:xfrm>
        </p:spPr>
        <p:txBody>
          <a:bodyPr>
            <a:normAutofit/>
          </a:bodyPr>
          <a:lstStyle>
            <a:lvl1pPr marL="115888" indent="-1158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1pPr>
            <a:lvl2pPr marL="292100" indent="-11747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2pPr>
            <a:lvl3pPr marL="458788" indent="-1079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EA8663BB-07CC-2B43-AEA7-ED6C846DC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04680" y="1105783"/>
            <a:ext cx="5429783" cy="27432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400" b="1" i="0">
                <a:solidFill>
                  <a:schemeClr val="tx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178" indent="0">
              <a:buNone/>
              <a:defRPr b="0"/>
            </a:lvl2pPr>
            <a:lvl3pPr marL="914354" indent="0">
              <a:buNone/>
              <a:defRPr b="0"/>
            </a:lvl3pPr>
            <a:lvl4pPr marL="1371532" indent="0">
              <a:buNone/>
              <a:defRPr b="0"/>
            </a:lvl4pPr>
            <a:lvl5pPr marL="1828709" indent="0">
              <a:buNone/>
              <a:defRPr b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B2382903-12B0-864B-967F-D89DB3A52AF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0" y="3538057"/>
            <a:ext cx="11276662" cy="27432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400" b="1" i="0">
                <a:solidFill>
                  <a:schemeClr val="tx2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178" indent="0">
              <a:buNone/>
              <a:defRPr b="0"/>
            </a:lvl2pPr>
            <a:lvl3pPr marL="914354" indent="0">
              <a:buNone/>
              <a:defRPr b="0"/>
            </a:lvl3pPr>
            <a:lvl4pPr marL="1371532" indent="0">
              <a:buNone/>
              <a:defRPr b="0"/>
            </a:lvl4pPr>
            <a:lvl5pPr marL="1828709" indent="0">
              <a:buNone/>
              <a:defRPr b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66F2E935-B3C1-CD49-9730-4A9CFC3C7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939" y="3900346"/>
            <a:ext cx="11276393" cy="2267381"/>
          </a:xfrm>
        </p:spPr>
        <p:txBody>
          <a:bodyPr>
            <a:normAutofit/>
          </a:bodyPr>
          <a:lstStyle>
            <a:lvl1pPr marL="115888" indent="-1158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1pPr>
            <a:lvl2pPr marL="292100" indent="-11747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2pPr>
            <a:lvl3pPr marL="458788" indent="-1079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ECD31641-4A5F-CD47-9EB5-BB0CE63B64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04680" y="1468073"/>
            <a:ext cx="5429653" cy="1960928"/>
          </a:xfrm>
        </p:spPr>
        <p:txBody>
          <a:bodyPr>
            <a:normAutofit/>
          </a:bodyPr>
          <a:lstStyle>
            <a:lvl1pPr marL="115888" indent="-1158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1pPr>
            <a:lvl2pPr marL="292100" indent="-11747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2pPr>
            <a:lvl3pPr marL="458788" indent="-1079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tabLst/>
              <a:defRPr sz="14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AA04B6FE-C8EC-D44A-9A2F-F2C111104A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B5FEC24-B2FE-EA4E-B2DB-91CB7E91F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7496" y="6510802"/>
            <a:ext cx="3968496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74A977C-1C38-5648-A0C8-753ADFC7C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CC34EE06-BDE8-064B-9A21-0738CCA2678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</p:spTree>
    <p:extLst>
      <p:ext uri="{BB962C8B-B14F-4D97-AF65-F5344CB8AC3E}">
        <p14:creationId xmlns:p14="http://schemas.microsoft.com/office/powerpoint/2010/main" val="1880691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CCA9E33-7E2E-4644-8B66-FCCEE359F9BE}"/>
              </a:ext>
            </a:extLst>
          </p:cNvPr>
          <p:cNvSpPr/>
          <p:nvPr/>
        </p:nvSpPr>
        <p:spPr>
          <a:xfrm>
            <a:off x="0" y="4369110"/>
            <a:ext cx="12192000" cy="2488890"/>
          </a:xfrm>
          <a:prstGeom prst="rect">
            <a:avLst/>
          </a:prstGeom>
          <a:solidFill>
            <a:srgbClr val="055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1492862-7AFB-B24E-B8FA-D6B633F2D0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369110"/>
            <a:ext cx="12192000" cy="101677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FontTx/>
              <a:buNone/>
              <a:defRPr sz="5500" b="0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  <a:lvl2pPr marL="457200" indent="0">
              <a:buFontTx/>
              <a:buNone/>
              <a:defRPr sz="5000" b="0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2pPr>
            <a:lvl3pPr marL="914400" indent="0">
              <a:buFontTx/>
              <a:buNone/>
              <a:defRPr sz="5000" b="0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3pPr>
            <a:lvl4pPr marL="1371600" indent="0">
              <a:buFontTx/>
              <a:buNone/>
              <a:defRPr sz="5000" b="0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4pPr>
            <a:lvl5pPr marL="1828800" indent="0">
              <a:buFontTx/>
              <a:buNone/>
              <a:defRPr sz="5000" b="0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5pPr>
          </a:lstStyle>
          <a:p>
            <a:pPr lvl="0"/>
            <a:r>
              <a:rPr lang="en-US"/>
              <a:t>Thank You!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2DAD3C-A6AD-FB44-8911-B3357C5922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94830" y="5285840"/>
            <a:ext cx="6002337" cy="1016772"/>
          </a:xfrm>
        </p:spPr>
        <p:txBody>
          <a:bodyPr>
            <a:normAutofit/>
          </a:bodyPr>
          <a:lstStyle>
            <a:lvl1pPr marL="0" indent="0" algn="ctr">
              <a:buNone/>
              <a:defRPr sz="3000" b="0" i="0">
                <a:solidFill>
                  <a:schemeClr val="bg1"/>
                </a:solidFill>
                <a:latin typeface="Source Serif Pro Light" panose="02040303050405020204" pitchFamily="18" charset="0"/>
                <a:ea typeface="Source Serif Pro Light" panose="02040303050405020204" pitchFamily="18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424A31-E287-4945-805F-27AFDF0B1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761" y="387454"/>
            <a:ext cx="2387000" cy="502817"/>
          </a:xfrm>
          <a:prstGeom prst="rect">
            <a:avLst/>
          </a:prstGeom>
        </p:spPr>
      </p:pic>
      <p:pic>
        <p:nvPicPr>
          <p:cNvPr id="8" name="Two people working together" descr="Two people sitting at a table with a computer&#10;&#10;Description automatically generated with medium confidence">
            <a:extLst>
              <a:ext uri="{FF2B5EF4-FFF2-40B4-BE49-F238E27FC236}">
                <a16:creationId xmlns:a16="http://schemas.microsoft.com/office/drawing/2014/main" id="{E092C0C2-883B-42AD-BCC9-52D1B7A29140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59" b="20698"/>
          <a:stretch/>
        </p:blipFill>
        <p:spPr>
          <a:xfrm>
            <a:off x="-2" y="1074820"/>
            <a:ext cx="12192000" cy="329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1815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00329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Berry divider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CCDC689-D9B4-F349-8F72-B9ABCDFF31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" r="61"/>
          <a:stretch/>
        </p:blipFill>
        <p:spPr>
          <a:xfrm>
            <a:off x="5684127" y="0"/>
            <a:ext cx="6507164" cy="6858000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2825674-6F73-2344-8EE6-116C4DAFE31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84126" y="0"/>
            <a:ext cx="6507874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F166D3-C38C-BA49-8ABB-C0BE83DF634D}"/>
              </a:ext>
            </a:extLst>
          </p:cNvPr>
          <p:cNvSpPr/>
          <p:nvPr/>
        </p:nvSpPr>
        <p:spPr>
          <a:xfrm>
            <a:off x="0" y="0"/>
            <a:ext cx="5684128" cy="6858000"/>
          </a:xfrm>
          <a:prstGeom prst="rect">
            <a:avLst/>
          </a:prstGeom>
          <a:solidFill>
            <a:srgbClr val="941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F54B06-C230-421A-84C7-FCBF77C21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9265" y="1200393"/>
            <a:ext cx="4425597" cy="1999209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rgbClr val="FF9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9F0658-0345-4F0C-B813-5CAC19CAA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9265" y="3295723"/>
            <a:ext cx="4425597" cy="1655762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 descr="Icon&#10;&#10;Description automatically generated with medium confidence">
            <a:extLst>
              <a:ext uri="{FF2B5EF4-FFF2-40B4-BE49-F238E27FC236}">
                <a16:creationId xmlns:a16="http://schemas.microsoft.com/office/drawing/2014/main" id="{39F36A7D-C979-9944-A23E-B952926FA9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4" y="276758"/>
            <a:ext cx="1589241" cy="33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2178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ub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640" y="948069"/>
            <a:ext cx="11284070" cy="855123"/>
          </a:xfrm>
        </p:spPr>
        <p:txBody>
          <a:bodyPr lIns="0" rIns="0"/>
          <a:lstStyle>
            <a:lvl1pPr>
              <a:defRPr>
                <a:solidFill>
                  <a:srgbClr val="941E6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770F9-AAA3-438A-A74D-EC525F123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640" y="2722052"/>
            <a:ext cx="11284070" cy="4551330"/>
          </a:xfrm>
        </p:spPr>
        <p:txBody>
          <a:bodyPr lIns="0" rIns="0">
            <a:normAutofit/>
          </a:bodyPr>
          <a:lstStyle>
            <a:lvl1pPr marL="174625" indent="-174625">
              <a:spcAft>
                <a:spcPts val="600"/>
              </a:spcAft>
              <a:tabLst/>
              <a:defRPr sz="1600"/>
            </a:lvl1pPr>
            <a:lvl2pPr marL="400050" indent="-200025">
              <a:tabLst/>
              <a:defRPr sz="1600"/>
            </a:lvl2pPr>
            <a:lvl3pPr marL="576263" indent="-150813">
              <a:tabLst/>
              <a:defRPr sz="1600"/>
            </a:lvl3pPr>
            <a:lvl4pPr marL="860425" indent="-225425">
              <a:tabLst/>
              <a:defRPr sz="1600"/>
            </a:lvl4pPr>
            <a:lvl5pPr marL="1035050" indent="-174625">
              <a:tabLst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7471DD1-9E14-8342-B5B2-1DD024C1CB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2640" y="1877405"/>
            <a:ext cx="11284070" cy="736600"/>
          </a:xfrm>
        </p:spPr>
        <p:txBody>
          <a:bodyPr lIns="0" rIns="0">
            <a:normAutofit/>
          </a:bodyPr>
          <a:lstStyle>
            <a:lvl1pPr marL="0" indent="0">
              <a:buNone/>
              <a:defRPr sz="2000" b="0" i="0">
                <a:solidFill>
                  <a:schemeClr val="tx2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AEEF8378-3CB6-F143-93A6-002B29BDB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D384EFE-C897-7A45-B793-3DA345FB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9866" y="6510802"/>
            <a:ext cx="3970111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100537B-75F7-CC49-9A41-B8BD0D57D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BA8FFF-D44D-6B46-B62D-289111F419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6766C0-DA0B-421A-9408-56C578A70E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58"/>
          <a:stretch/>
        </p:blipFill>
        <p:spPr>
          <a:xfrm>
            <a:off x="-1" y="-35402"/>
            <a:ext cx="12333173" cy="9793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4011A0C-1773-9C0F-7DB6-C3E0F34A215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94048" y="6220105"/>
            <a:ext cx="592912" cy="58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0658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0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Blue divider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5DE316E-00DE-BD40-BE31-846205FE9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" r="55"/>
          <a:stretch/>
        </p:blipFill>
        <p:spPr>
          <a:xfrm>
            <a:off x="5684128" y="0"/>
            <a:ext cx="6507872" cy="6858000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2825674-6F73-2344-8EE6-116C4DAFE31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84837" y="0"/>
            <a:ext cx="6507163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1"/>
            </a:lvl1pPr>
          </a:lstStyle>
          <a:p>
            <a:r>
              <a:rPr lang="en-US"/>
              <a:t>Click picture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F166D3-C38C-BA49-8ABB-C0BE83DF634D}"/>
              </a:ext>
            </a:extLst>
          </p:cNvPr>
          <p:cNvSpPr/>
          <p:nvPr/>
        </p:nvSpPr>
        <p:spPr>
          <a:xfrm>
            <a:off x="0" y="0"/>
            <a:ext cx="5684128" cy="6858000"/>
          </a:xfrm>
          <a:prstGeom prst="rect">
            <a:avLst/>
          </a:prstGeom>
          <a:solidFill>
            <a:srgbClr val="123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F54B06-C230-421A-84C7-FCBF77C21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9265" y="1200393"/>
            <a:ext cx="4425597" cy="1999209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rgbClr val="18B7FB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9F0658-0345-4F0C-B813-5CAC19CAA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9265" y="3295723"/>
            <a:ext cx="4425597" cy="1655762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 descr="Icon&#10;&#10;Description automatically generated with medium confidence">
            <a:extLst>
              <a:ext uri="{FF2B5EF4-FFF2-40B4-BE49-F238E27FC236}">
                <a16:creationId xmlns:a16="http://schemas.microsoft.com/office/drawing/2014/main" id="{39F36A7D-C979-9944-A23E-B952926FA9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4" y="276758"/>
            <a:ext cx="1589241" cy="33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519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ub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21847-89D8-4B0B-B71A-4208248E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640" y="948069"/>
            <a:ext cx="11284070" cy="855123"/>
          </a:xfrm>
        </p:spPr>
        <p:txBody>
          <a:bodyPr lIns="0" rIns="0"/>
          <a:lstStyle>
            <a:lvl1pPr>
              <a:defRPr>
                <a:solidFill>
                  <a:srgbClr val="123D8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770F9-AAA3-438A-A74D-EC525F123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640" y="2722052"/>
            <a:ext cx="11284070" cy="4551330"/>
          </a:xfrm>
        </p:spPr>
        <p:txBody>
          <a:bodyPr lIns="0" rIns="0">
            <a:normAutofit/>
          </a:bodyPr>
          <a:lstStyle>
            <a:lvl1pPr marL="174625" indent="-174625">
              <a:spcAft>
                <a:spcPts val="600"/>
              </a:spcAft>
              <a:tabLst/>
              <a:defRPr sz="1600"/>
            </a:lvl1pPr>
            <a:lvl2pPr marL="400050" indent="-200025">
              <a:tabLst/>
              <a:defRPr sz="1600"/>
            </a:lvl2pPr>
            <a:lvl3pPr marL="576263" indent="-150813">
              <a:tabLst/>
              <a:defRPr sz="1600"/>
            </a:lvl3pPr>
            <a:lvl4pPr marL="860425" indent="-225425">
              <a:tabLst/>
              <a:defRPr sz="1600"/>
            </a:lvl4pPr>
            <a:lvl5pPr marL="1035050" indent="-174625">
              <a:tabLst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7471DD1-9E14-8342-B5B2-1DD024C1CB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2640" y="1877405"/>
            <a:ext cx="11284070" cy="736600"/>
          </a:xfrm>
        </p:spPr>
        <p:txBody>
          <a:bodyPr lIns="0" rIns="0">
            <a:normAutofit/>
          </a:bodyPr>
          <a:lstStyle>
            <a:lvl1pPr marL="0" indent="0">
              <a:buNone/>
              <a:defRPr sz="2000" b="0" i="0">
                <a:solidFill>
                  <a:schemeClr val="tx2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38CD07-7349-4340-9AC4-ECA4E8DAF590}"/>
              </a:ext>
            </a:extLst>
          </p:cNvPr>
          <p:cNvCxnSpPr/>
          <p:nvPr/>
        </p:nvCxnSpPr>
        <p:spPr>
          <a:xfrm>
            <a:off x="0" y="944004"/>
            <a:ext cx="12192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AEEF8378-3CB6-F143-93A6-002B29BDB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04321"/>
            <a:ext cx="1316736" cy="27432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D384EFE-C897-7A45-B793-3DA345FB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99866" y="6510802"/>
            <a:ext cx="3970111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100537B-75F7-CC49-9A41-B8BD0D57D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BA8FFF-D44D-6B46-B62D-289111F419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1523" y="6510528"/>
            <a:ext cx="5019677" cy="332476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Meeting Name/Date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6766C0-DA0B-421A-9408-56C578A70E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58"/>
          <a:stretch/>
        </p:blipFill>
        <p:spPr>
          <a:xfrm>
            <a:off x="-1" y="-35402"/>
            <a:ext cx="12333173" cy="97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6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0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23D8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FE795D31-1673-4A51-BB5C-D0BE50F770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A74EECB5-9929-4FF3-8CC1-9AE1867EE7F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A1EB25BE-8FFE-4ACA-835C-CD970AEC6C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C379F-0E6C-4F68-AE4A-B96E60C5BF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194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A504-FFDA-23DF-EC76-16FFAAD02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56777-4C13-9B36-698A-D5C770105C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5D61F3-4A26-B1BA-3DDD-D4B4115943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0F438-98AE-233D-8DB7-9387DFB9C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38734-2D21-84BE-5C5E-E94180838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4D37E8-5133-C2E5-89F1-DAA28988B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1951994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9756648" cy="338328"/>
          </a:xfrm>
          <a:prstGeom prst="rect">
            <a:avLst/>
          </a:prstGeom>
        </p:spPr>
        <p:txBody>
          <a:bodyPr lIns="182880" rIns="182880" anchor="ctr" anchorCtr="0"/>
          <a:lstStyle>
            <a:lvl1pPr marL="0" indent="0">
              <a:buNone/>
              <a:tabLst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Section Title with Light Background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54792" y="1252728"/>
            <a:ext cx="9725400" cy="43481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  <a:lvl2pPr>
              <a:defRPr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C2BCF3E-C389-4C42-BCF1-2AEC2520EE0F}"/>
              </a:ext>
            </a:extLst>
          </p:cNvPr>
          <p:cNvCxnSpPr>
            <a:cxnSpLocks/>
          </p:cNvCxnSpPr>
          <p:nvPr userDrawn="1"/>
        </p:nvCxnSpPr>
        <p:spPr>
          <a:xfrm>
            <a:off x="1103243" y="884583"/>
            <a:ext cx="629304" cy="0"/>
          </a:xfrm>
          <a:prstGeom prst="line">
            <a:avLst/>
          </a:prstGeom>
          <a:ln w="25400">
            <a:solidFill>
              <a:srgbClr val="07A3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258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5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Headlin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3027" y="6400800"/>
            <a:ext cx="1045946" cy="22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120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9D81C1D-71AE-404E-8BFC-9F552A8A6E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115568"/>
            <a:ext cx="6938682" cy="2314636"/>
          </a:xfrm>
          <a:prstGeom prst="rect">
            <a:avLst/>
          </a:prstGeom>
        </p:spPr>
        <p:txBody>
          <a:bodyPr wrap="square" lIns="182880" rIns="182880" anchor="t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4800" b="0" i="0" spc="0" baseline="0">
                <a:solidFill>
                  <a:schemeClr val="accent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Large headline with Image (Send image to back)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923544" y="457200"/>
            <a:ext cx="7303349" cy="344104"/>
          </a:xfrm>
          <a:prstGeom prst="rect">
            <a:avLst/>
          </a:prstGeom>
        </p:spPr>
        <p:txBody>
          <a:bodyPr lIns="182880" rIns="182880" anchor="ctr" anchorCtr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 sz="2800" b="0" i="0" baseline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Section Title with Background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914400" y="3744468"/>
            <a:ext cx="6656294" cy="2089403"/>
          </a:xfrm>
          <a:prstGeom prst="rect">
            <a:avLst/>
          </a:prstGeom>
        </p:spPr>
        <p:txBody>
          <a:bodyPr/>
          <a:lstStyle>
            <a:lvl1pPr>
              <a:defRPr sz="2400" b="0" i="0">
                <a:solidFill>
                  <a:srgbClr val="414246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en-US"/>
              <a:t>Click an icon below to add media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9979159-E438-4249-95AA-5A6B43F0F306}"/>
              </a:ext>
            </a:extLst>
          </p:cNvPr>
          <p:cNvCxnSpPr>
            <a:cxnSpLocks/>
          </p:cNvCxnSpPr>
          <p:nvPr userDrawn="1"/>
        </p:nvCxnSpPr>
        <p:spPr>
          <a:xfrm>
            <a:off x="1103243" y="884583"/>
            <a:ext cx="629304" cy="0"/>
          </a:xfrm>
          <a:prstGeom prst="line">
            <a:avLst/>
          </a:prstGeom>
          <a:ln w="25400">
            <a:solidFill>
              <a:srgbClr val="07A3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90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81AB3-B6CC-BA92-F7F6-9963A8098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9D709-DBDB-C4DE-AC08-97E3AD1A31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3AFA99-CFFA-A59C-2449-F7D51B2104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EFE387-C9CE-C4F9-2B57-3C2B2DFF28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D55FDF-6873-7415-BECB-2F32E431CC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4B430E-1A8A-F6F4-491D-B1266CFD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88FEE3-4713-63CE-7CFA-E24712587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9E9C41-EF65-C358-EF63-FB31360E6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473402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8BAC4-1383-1180-F9CF-636667E17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B1A333-245F-4185-7D26-3B836582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C12019-416D-25A1-C3B0-FA2201633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B30919-61B2-8513-5D01-793FB6325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18124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5CB314-EBB6-E352-D4BB-4D58E86B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798C15-9DEE-2A7F-B442-146A71330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23CD8A-F217-519F-8796-04CB0BBBE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704459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7415F-7B88-CAAA-32E2-9D2831A76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13DD8-884B-23DE-C595-509E24C2E1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619F38-6F95-6CBB-8600-E6CD6FD55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966B5D-0339-9956-94DA-E44E57B73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67F44B-BFD3-0EC5-5259-2E06A3AB0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B15A0F-CBD0-CA82-7CBE-DB04EE2FB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037175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21879-3A5A-525C-C7F7-79CAA05DE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5F79B8-F36D-FF6A-4539-1D019EC01F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7EDA27-D0F0-CBAC-618C-27A4127189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6920E7-F723-69BE-087E-D7F19BFD5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D078B2-A9A0-FDF4-4350-4A4FA419F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E31CF-A937-C571-827F-F1C9ECDD2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491102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tags" Target="../tags/tag1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2109F6-DF42-A895-1356-3E6C60A9C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BE8612-DD80-549E-FEAA-C4D4F3B16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9A587-948B-93BF-9D31-883D1E7420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480FC-567D-459A-A50E-7927487C8403}" type="datetimeFigureOut">
              <a:rPr lang="en-DK" smtClean="0"/>
              <a:t>10/27/2022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BFAA0-9D6C-9323-8AFD-E584E260C6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2C7E2-A8A7-1D94-8CBA-F1F10EFB36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8E88C-F0AB-4457-A2EC-D99BFCC99216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79990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B2C415-378A-4B23-B8CF-C1989FA6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942"/>
            <a:ext cx="11251245" cy="1071470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0A601-27A4-402B-8750-A83284B64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472339"/>
            <a:ext cx="11251245" cy="43009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EB73CE0-ABEE-9E4B-AC05-28C9271713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0360" y="6510802"/>
            <a:ext cx="8489618" cy="330850"/>
          </a:xfrm>
          <a:prstGeom prst="rect">
            <a:avLst/>
          </a:prstGeom>
        </p:spPr>
        <p:txBody>
          <a:bodyPr lIns="0" rIns="0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7905E2-27C0-7449-A028-4C4C051A8C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9979" y="6510802"/>
            <a:ext cx="364822" cy="330850"/>
          </a:xfrm>
          <a:prstGeom prst="rect">
            <a:avLst/>
          </a:prstGeom>
        </p:spPr>
        <p:txBody>
          <a:bodyPr rIns="0"/>
          <a:lstStyle>
            <a:lvl1pPr algn="r">
              <a:defRPr sz="1000"/>
            </a:lvl1pPr>
          </a:lstStyle>
          <a:p>
            <a:fld id="{BA634C10-08D8-486D-87D3-9812B31ACE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empower - DO NOT DELETE!!!" hidden="1">
            <a:extLst>
              <a:ext uri="{FF2B5EF4-FFF2-40B4-BE49-F238E27FC236}">
                <a16:creationId xmlns:a16="http://schemas.microsoft.com/office/drawing/2014/main" id="{798C7A02-6264-433E-8636-8C1E9350F334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5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>
          <a:solidFill>
            <a:schemeClr val="accent1"/>
          </a:solidFill>
          <a:latin typeface="Open Sans Extrabold" panose="020B0606030504020204" pitchFamily="34" charset="0"/>
          <a:ea typeface="Open Sans Extrabold" panose="020B0606030504020204" pitchFamily="34" charset="0"/>
          <a:cs typeface="Open Sans Extrabold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Open Sans" panose="020B0606030504020204" pitchFamily="34" charset="0"/>
          <a:cs typeface="Open Sans" panose="020B0606030504020204" pitchFamily="34" charset="0"/>
        </a:defRPr>
      </a:lvl1pPr>
      <a:lvl2pPr marL="576263" indent="-317500" algn="l" defTabSz="914400" rtl="0" eaLnBrk="1" latinLnBrk="0" hangingPunct="1">
        <a:lnSpc>
          <a:spcPct val="100000"/>
        </a:lnSpc>
        <a:spcBef>
          <a:spcPts val="500"/>
        </a:spcBef>
        <a:buClr>
          <a:schemeClr val="tx1"/>
        </a:buClr>
        <a:buFont typeface="System Font Regular"/>
        <a:buChar char="–"/>
        <a:tabLst/>
        <a:defRPr sz="2200" kern="1200">
          <a:solidFill>
            <a:schemeClr val="tx1"/>
          </a:solidFill>
          <a:latin typeface="+mn-lt"/>
          <a:ea typeface="Open Sans" panose="020B0606030504020204" pitchFamily="34" charset="0"/>
          <a:cs typeface="Open Sans" panose="020B0606030504020204" pitchFamily="34" charset="0"/>
        </a:defRPr>
      </a:lvl2pPr>
      <a:lvl3pPr marL="801688" indent="-217488" algn="l" defTabSz="914400" rtl="0" eaLnBrk="1" latinLnBrk="0" hangingPunct="1">
        <a:lnSpc>
          <a:spcPct val="10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tabLst/>
        <a:defRPr sz="2200" kern="1200">
          <a:solidFill>
            <a:schemeClr val="tx1"/>
          </a:solidFill>
          <a:latin typeface="+mn-lt"/>
          <a:ea typeface="Open Sans" panose="020B0606030504020204" pitchFamily="34" charset="0"/>
          <a:cs typeface="Open Sans" panose="020B0606030504020204" pitchFamily="34" charset="0"/>
        </a:defRPr>
      </a:lvl3pPr>
      <a:lvl4pPr marL="1085850" indent="-225425" algn="l" defTabSz="914400" rtl="0" eaLnBrk="1" latinLnBrk="0" hangingPunct="1">
        <a:lnSpc>
          <a:spcPct val="100000"/>
        </a:lnSpc>
        <a:spcBef>
          <a:spcPts val="500"/>
        </a:spcBef>
        <a:buClr>
          <a:schemeClr val="tx1"/>
        </a:buClr>
        <a:buFont typeface="System Font Regular"/>
        <a:buChar char="–"/>
        <a:tabLst/>
        <a:defRPr sz="2200" kern="1200">
          <a:solidFill>
            <a:schemeClr val="tx1"/>
          </a:solidFill>
          <a:latin typeface="+mn-lt"/>
          <a:ea typeface="Open Sans" panose="020B0606030504020204" pitchFamily="34" charset="0"/>
          <a:cs typeface="Open Sans" panose="020B0606030504020204" pitchFamily="34" charset="0"/>
        </a:defRPr>
      </a:lvl4pPr>
      <a:lvl5pPr marL="1377950" indent="-284163" algn="l" defTabSz="914400" rtl="0" eaLnBrk="1" latinLnBrk="0" hangingPunct="1">
        <a:lnSpc>
          <a:spcPct val="10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tabLst/>
        <a:defRPr sz="2200" kern="1200">
          <a:solidFill>
            <a:schemeClr val="tx1"/>
          </a:solidFill>
          <a:latin typeface="+mn-lt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s://esac-initiative.org/about/transformative-agreements/agreement-registry/" TargetMode="Externa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uthorservices.wiley.com/author-resources/Journal-Authors/open-access/affiliation-policies-payments/institutional-funder-payments.html" TargetMode="External"/><Relationship Id="rId2" Type="http://schemas.openxmlformats.org/officeDocument/2006/relationships/slideLayout" Target="../slideLayouts/slideLayout36.xml"/><Relationship Id="rId1" Type="http://schemas.openxmlformats.org/officeDocument/2006/relationships/tags" Target="../tags/tag3.xml"/><Relationship Id="rId6" Type="http://schemas.openxmlformats.org/officeDocument/2006/relationships/hyperlink" Target="https://authorservices.wiley.com/open-research/open-access/for-authors/waivers-and-discounts.html" TargetMode="External"/><Relationship Id="rId5" Type="http://schemas.openxmlformats.org/officeDocument/2006/relationships/image" Target="../media/image17.png"/><Relationship Id="rId4" Type="http://schemas.openxmlformats.org/officeDocument/2006/relationships/hyperlink" Target="mailto:susana.benedet@gu.s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7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3C0C7B84-1C4D-9A52-C78B-488E104D0F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" t="42074" r="1487" b="17041"/>
          <a:stretch/>
        </p:blipFill>
        <p:spPr>
          <a:xfrm>
            <a:off x="0" y="0"/>
            <a:ext cx="12192000" cy="3095412"/>
          </a:xfrm>
          <a:prstGeom prst="rect">
            <a:avLst/>
          </a:prstGeom>
          <a:noFill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27B0E45-DFA5-E1A6-4BD9-097EC846A858}"/>
              </a:ext>
            </a:extLst>
          </p:cNvPr>
          <p:cNvSpPr/>
          <p:nvPr/>
        </p:nvSpPr>
        <p:spPr>
          <a:xfrm>
            <a:off x="-1" y="703068"/>
            <a:ext cx="12191999" cy="5883172"/>
          </a:xfrm>
          <a:prstGeom prst="rect">
            <a:avLst/>
          </a:prstGeom>
          <a:solidFill>
            <a:srgbClr val="055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7" name="Picture Placeholder 7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98DFCFCC-7907-7CBD-120A-346FB1A734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" t="59028" r="1487" b="20440"/>
          <a:stretch/>
        </p:blipFill>
        <p:spPr>
          <a:xfrm>
            <a:off x="-3" y="5303520"/>
            <a:ext cx="12192000" cy="155448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F528D2-F6B2-4F77-1DC3-8657CD53A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12192000" cy="9748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C18CE1-5B1D-642C-7931-35D6C6649F32}"/>
              </a:ext>
            </a:extLst>
          </p:cNvPr>
          <p:cNvSpPr txBox="1"/>
          <p:nvPr/>
        </p:nvSpPr>
        <p:spPr>
          <a:xfrm>
            <a:off x="636211" y="2077130"/>
            <a:ext cx="84802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Developments in </a:t>
            </a:r>
            <a:r>
              <a:rPr lang="en-GB" sz="72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AOGS</a:t>
            </a:r>
            <a:endParaRPr lang="en-DK" sz="7200" b="1" i="1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B58556-77AD-D223-8F66-732F421F63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8083" y="5498227"/>
            <a:ext cx="1185201" cy="116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207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02497-D772-C890-C53B-7E1061C58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Why AOGS went Open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0367A-7BB4-4AB5-EFB8-43FE5AA97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278" y="2688218"/>
            <a:ext cx="10084543" cy="4551330"/>
          </a:xfrm>
        </p:spPr>
        <p:txBody>
          <a:bodyPr/>
          <a:lstStyle/>
          <a:p>
            <a:pPr marL="34290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latin typeface="Open Sans" panose="020B0606030504020204" pitchFamily="34" charset="0"/>
                <a:ea typeface="Times New Roman" panose="02020603050405020304" pitchFamily="18" charset="0"/>
              </a:rPr>
              <a:t>OA is the future, it increases visibility, reaches wider readership quickly and improves scientific impact of published articles.</a:t>
            </a:r>
            <a:endParaRPr lang="en-GB" sz="1800" dirty="0">
              <a:latin typeface="Open Sans" panose="020B0606030504020204" pitchFamily="34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AOGS Editorial Board and NFOG Board unanimously supported transition to Gold OA.</a:t>
            </a:r>
            <a:endParaRPr lang="en-GB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Gold OA is compliant with the Open Science strategy and Plan S of European Union and Nordic countries as well as the Research Councils and other funding organizations </a:t>
            </a:r>
            <a:r>
              <a:rPr lang="en-US" sz="1800" dirty="0">
                <a:solidFill>
                  <a:srgbClr val="000000"/>
                </a:solidFill>
                <a:latin typeface="Open Sans" panose="020B0606030504020204" pitchFamily="34" charset="0"/>
                <a:ea typeface="Times New Roman" panose="02020603050405020304" pitchFamily="18" charset="0"/>
              </a:rPr>
              <a:t>internationally. </a:t>
            </a:r>
          </a:p>
          <a:p>
            <a:pPr marL="34290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latin typeface="Open Sans" panose="020B0606030504020204" pitchFamily="34" charset="0"/>
                <a:ea typeface="Times New Roman" panose="02020603050405020304" pitchFamily="18" charset="0"/>
              </a:rPr>
              <a:t>More than half (56%) of our accepted articles in 2019 were submissions from countries and institutions with transitional OA publishing deals/agreements with our publisher, Wiley.</a:t>
            </a:r>
            <a:endParaRPr lang="en-GB" sz="1800" dirty="0">
              <a:solidFill>
                <a:srgbClr val="000000"/>
              </a:solidFill>
              <a:latin typeface="Open Sans" panose="020B060603050402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endParaRPr lang="en-US" sz="1800" dirty="0">
              <a:solidFill>
                <a:srgbClr val="000000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endParaRPr lang="en-GB" sz="1800" dirty="0">
              <a:solidFill>
                <a:srgbClr val="000000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04011A-3E9E-FEFF-F1A2-56EFE45978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  <a:latin typeface="Open Sans" panose="020B0606030504020204" pitchFamily="34" charset="0"/>
              </a:rPr>
              <a:t>Ganesh Acharya, Editor-in-Chief of </a:t>
            </a:r>
            <a:r>
              <a:rPr lang="en-GB" b="1" i="1" dirty="0">
                <a:solidFill>
                  <a:schemeClr val="accent1"/>
                </a:solidFill>
                <a:latin typeface="Open Sans" panose="020B0606030504020204" pitchFamily="34" charset="0"/>
              </a:rPr>
              <a:t>Acta </a:t>
            </a:r>
            <a:r>
              <a:rPr lang="en-GB" b="1" i="1" dirty="0" err="1">
                <a:solidFill>
                  <a:schemeClr val="accent1"/>
                </a:solidFill>
                <a:latin typeface="Open Sans" panose="020B0606030504020204" pitchFamily="34" charset="0"/>
              </a:rPr>
              <a:t>Obstetricia</a:t>
            </a:r>
            <a:r>
              <a:rPr lang="en-GB" b="1" i="1" dirty="0">
                <a:solidFill>
                  <a:schemeClr val="accent1"/>
                </a:solidFill>
                <a:latin typeface="Open Sans" panose="020B0606030504020204" pitchFamily="34" charset="0"/>
              </a:rPr>
              <a:t> et </a:t>
            </a:r>
            <a:r>
              <a:rPr lang="en-GB" b="1" i="1" dirty="0" err="1">
                <a:solidFill>
                  <a:schemeClr val="accent1"/>
                </a:solidFill>
                <a:latin typeface="Open Sans" panose="020B0606030504020204" pitchFamily="34" charset="0"/>
              </a:rPr>
              <a:t>Gynecologica</a:t>
            </a:r>
            <a:r>
              <a:rPr lang="en-GB" b="1" i="1" dirty="0">
                <a:solidFill>
                  <a:schemeClr val="accent1"/>
                </a:solidFill>
                <a:latin typeface="Open Sans" panose="020B0606030504020204" pitchFamily="34" charset="0"/>
              </a:rPr>
              <a:t> </a:t>
            </a:r>
            <a:r>
              <a:rPr lang="en-GB" b="1" dirty="0">
                <a:solidFill>
                  <a:schemeClr val="accent1"/>
                </a:solidFill>
                <a:latin typeface="Open Sans" panose="020B0606030504020204" pitchFamily="34" charset="0"/>
              </a:rPr>
              <a:t>Scandinavica, comments: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2B8834-5DA9-6C28-E721-E70AAE6ADC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189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C8C97B3-B164-4D71-99ED-5CF1FE7B4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Wiley’s Transformational Agreements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8BFEE8-55CA-FFAE-50B7-64799F2EDE0B}"/>
              </a:ext>
            </a:extLst>
          </p:cNvPr>
          <p:cNvSpPr/>
          <p:nvPr/>
        </p:nvSpPr>
        <p:spPr>
          <a:xfrm>
            <a:off x="179779" y="1925817"/>
            <a:ext cx="6966455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 of Transformational Agreement</a:t>
            </a:r>
          </a:p>
          <a:p>
            <a:endParaRPr lang="en-GB" sz="1300" dirty="0">
              <a:solidFill>
                <a:srgbClr val="005274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300" dirty="0">
                <a:solidFill>
                  <a:srgbClr val="3838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Although each agreement is unique, they share many common elements, and combine read access with Open Access publishing </a:t>
            </a:r>
          </a:p>
          <a:p>
            <a:endParaRPr lang="en-GB" sz="1300" dirty="0">
              <a:solidFill>
                <a:srgbClr val="38383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300" b="1" dirty="0">
                <a:solidFill>
                  <a:srgbClr val="3838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Read-and-Publish</a:t>
            </a:r>
            <a:r>
              <a:rPr lang="en-GB" sz="1300" dirty="0">
                <a:solidFill>
                  <a:srgbClr val="3838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is an agreement in which a publisher receives payment for reading and payment for publishing, combined in a single contract.  Over the term of the agreement, the payment for publishing increases, while the payment for reading decreases.  An example of this is Wiley’s agreement with JISC (UK)</a:t>
            </a:r>
          </a:p>
          <a:p>
            <a:endParaRPr lang="en-GB" sz="1300" dirty="0">
              <a:solidFill>
                <a:srgbClr val="38383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300" b="1" dirty="0">
                <a:solidFill>
                  <a:srgbClr val="3838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Publish-and-Read</a:t>
            </a:r>
            <a:r>
              <a:rPr lang="en-GB" sz="1300" dirty="0">
                <a:solidFill>
                  <a:srgbClr val="3838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is an agreement in which the publisher receives payment only for publishing, and reading is included for no additional cost.  An example of this is Wiley’s agreement with </a:t>
            </a:r>
            <a:r>
              <a:rPr lang="en-GB" sz="1300" dirty="0" err="1">
                <a:solidFill>
                  <a:srgbClr val="3838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Projekt</a:t>
            </a:r>
            <a:r>
              <a:rPr lang="en-GB" sz="1300" dirty="0">
                <a:solidFill>
                  <a:srgbClr val="3838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DEAL (Germany)</a:t>
            </a:r>
          </a:p>
          <a:p>
            <a:endParaRPr lang="en-GB" sz="1100" dirty="0">
              <a:solidFill>
                <a:srgbClr val="1D8AD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100" dirty="0">
              <a:solidFill>
                <a:srgbClr val="1D8AD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A87F9B-7BF2-6C38-01DC-083AB98FC248}"/>
              </a:ext>
            </a:extLst>
          </p:cNvPr>
          <p:cNvSpPr/>
          <p:nvPr/>
        </p:nvSpPr>
        <p:spPr>
          <a:xfrm>
            <a:off x="179780" y="4682854"/>
            <a:ext cx="6516999" cy="152349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How prevalent are they?</a:t>
            </a:r>
          </a:p>
          <a:p>
            <a:endParaRPr lang="en-GB" sz="1300" b="1" dirty="0">
              <a:solidFill>
                <a:srgbClr val="38383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300" dirty="0">
                <a:solidFill>
                  <a:srgbClr val="3838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According to the </a:t>
            </a:r>
            <a:r>
              <a:rPr lang="en-GB" sz="1300" dirty="0">
                <a:solidFill>
                  <a:srgbClr val="383838"/>
                </a:solidFill>
                <a:ea typeface="Open Sans" panose="020B0606030504020204" pitchFamily="34" charset="0"/>
                <a:cs typeface="Open Sans" panose="020B0606030504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ESAC Registry</a:t>
            </a:r>
            <a:r>
              <a:rPr lang="en-GB" sz="1300" dirty="0">
                <a:solidFill>
                  <a:srgbClr val="3838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there are currently over 480 agreements, covering over 225,000 articles.</a:t>
            </a:r>
          </a:p>
          <a:p>
            <a:endParaRPr lang="en-GB" sz="1300" dirty="0">
              <a:solidFill>
                <a:srgbClr val="38383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300" dirty="0">
                <a:solidFill>
                  <a:srgbClr val="3838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Wiley has more than 40, accounting for around 30% of the articles currently published under transformational agreements.</a:t>
            </a:r>
            <a:endParaRPr lang="en-GB" sz="1300" dirty="0">
              <a:solidFill>
                <a:srgbClr val="1D8AD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F0ABBA4-B55F-7C64-77DD-EA5512FC2EBF}"/>
              </a:ext>
            </a:extLst>
          </p:cNvPr>
          <p:cNvGraphicFramePr>
            <a:graphicFrameLocks/>
          </p:cNvGraphicFramePr>
          <p:nvPr/>
        </p:nvGraphicFramePr>
        <p:xfrm>
          <a:off x="6548133" y="2280543"/>
          <a:ext cx="5819775" cy="4003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object 5">
            <a:extLst>
              <a:ext uri="{FF2B5EF4-FFF2-40B4-BE49-F238E27FC236}">
                <a16:creationId xmlns:a16="http://schemas.microsoft.com/office/drawing/2014/main" id="{C4185752-F831-6F49-A2FB-C491A198BE58}"/>
              </a:ext>
            </a:extLst>
          </p:cNvPr>
          <p:cNvSpPr/>
          <p:nvPr/>
        </p:nvSpPr>
        <p:spPr>
          <a:xfrm flipV="1">
            <a:off x="288390" y="2204984"/>
            <a:ext cx="6661050" cy="45720"/>
          </a:xfrm>
          <a:custGeom>
            <a:avLst/>
            <a:gdLst/>
            <a:ahLst/>
            <a:cxnLst/>
            <a:rect l="l" t="t" r="r" b="b"/>
            <a:pathLst>
              <a:path w="5447030">
                <a:moveTo>
                  <a:pt x="0" y="0"/>
                </a:moveTo>
                <a:lnTo>
                  <a:pt x="5446471" y="0"/>
                </a:lnTo>
              </a:path>
            </a:pathLst>
          </a:custGeom>
          <a:noFill/>
          <a:ln w="12700" cap="flat" cmpd="sng" algn="ctr">
            <a:solidFill>
              <a:srgbClr val="115C36"/>
            </a:solidFill>
            <a:prstDash val="solid"/>
            <a:miter lim="800000"/>
          </a:ln>
          <a:effectLst/>
        </p:spPr>
        <p:txBody>
          <a:bodyPr wrap="square" lIns="0" tIns="0" rIns="0" bIns="0" rtlCol="0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cs typeface="Arial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08146D3B-F78C-C9BB-E936-0EABBCB3702D}"/>
              </a:ext>
            </a:extLst>
          </p:cNvPr>
          <p:cNvSpPr/>
          <p:nvPr/>
        </p:nvSpPr>
        <p:spPr>
          <a:xfrm flipV="1">
            <a:off x="288390" y="4962021"/>
            <a:ext cx="6661050" cy="45720"/>
          </a:xfrm>
          <a:custGeom>
            <a:avLst/>
            <a:gdLst/>
            <a:ahLst/>
            <a:cxnLst/>
            <a:rect l="l" t="t" r="r" b="b"/>
            <a:pathLst>
              <a:path w="5447030">
                <a:moveTo>
                  <a:pt x="0" y="0"/>
                </a:moveTo>
                <a:lnTo>
                  <a:pt x="5446471" y="0"/>
                </a:lnTo>
              </a:path>
            </a:pathLst>
          </a:custGeom>
          <a:noFill/>
          <a:ln w="12700" cap="flat" cmpd="sng" algn="ctr">
            <a:solidFill>
              <a:srgbClr val="115C36"/>
            </a:solidFill>
            <a:prstDash val="solid"/>
            <a:miter lim="800000"/>
          </a:ln>
          <a:effectLst/>
        </p:spPr>
        <p:txBody>
          <a:bodyPr wrap="square" lIns="0" tIns="0" rIns="0" bIns="0" rtlCol="0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9586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8A2E9D-E2D8-6D37-8E38-F1C0C7A66021}"/>
              </a:ext>
            </a:extLst>
          </p:cNvPr>
          <p:cNvSpPr/>
          <p:nvPr/>
        </p:nvSpPr>
        <p:spPr>
          <a:xfrm>
            <a:off x="251378" y="1518799"/>
            <a:ext cx="54840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Wiley currently has 14 Transformational Agreements that cover publication in Gold OA journals. </a:t>
            </a:r>
            <a:r>
              <a:rPr lang="en-GB" sz="1400" dirty="0">
                <a:hlinkClick r:id="rId3"/>
              </a:rPr>
              <a:t>Click here</a:t>
            </a:r>
            <a:r>
              <a:rPr lang="en-GB" sz="1400" dirty="0"/>
              <a:t> to see if your APC could be covered.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D554D4-4195-B054-F291-9F5BA1FC4AD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39058" y="2319864"/>
            <a:ext cx="5356942" cy="4003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180000" indent="-180000" algn="l" defTabSz="914400" rtl="0" eaLnBrk="1" latinLnBrk="0" hangingPunct="1">
              <a:buClr>
                <a:schemeClr val="tx1"/>
              </a:buClr>
              <a:buFont typeface="Wingdings" pitchFamily="2" charset="2"/>
              <a:buChar char="§"/>
            </a:lvl1pPr>
            <a:lvl2pPr marL="360000" indent="-180000" algn="l" defTabSz="914400" rtl="0" eaLnBrk="1" latinLnBrk="0" hangingPunct="1">
              <a:buClr>
                <a:schemeClr val="tx1"/>
              </a:buClr>
              <a:buFont typeface="Open Sans" panose="020B0606030504020204" pitchFamily="34" charset="0"/>
              <a:buChar char="–"/>
            </a:lvl2pPr>
            <a:lvl3pPr marL="540000" indent="-180000" algn="l" defTabSz="914400" rtl="0" eaLnBrk="1" latinLnBrk="0" hangingPunct="1">
              <a:buClr>
                <a:schemeClr val="tx1"/>
              </a:buClr>
              <a:buFont typeface="Open Sans" panose="020B0606030504020204" pitchFamily="34" charset="0"/>
              <a:buChar char="–"/>
            </a:lvl3pPr>
            <a:lvl4pPr marL="720000" indent="-180000" algn="l" defTabSz="914400" rtl="0" eaLnBrk="1" latinLnBrk="0" hangingPunct="1">
              <a:buClr>
                <a:schemeClr val="tx1"/>
              </a:buClr>
              <a:buFont typeface="Open Sans" panose="020B0606030504020204" pitchFamily="34" charset="0"/>
              <a:buChar char="–"/>
            </a:lvl4pPr>
            <a:lvl5pPr marL="900000" indent="-180000" algn="l" defTabSz="914400" rtl="0" eaLnBrk="1" latinLnBrk="0" hangingPunct="1">
              <a:buClr>
                <a:schemeClr val="tx1"/>
              </a:buClr>
              <a:buFont typeface="Open Sans" panose="020B0606030504020204" pitchFamily="34" charset="0"/>
              <a:buChar char="–"/>
            </a:lvl5pPr>
            <a:lvl6pPr marL="2514600" indent="-228600" algn="l" defTabSz="914400" rtl="0" eaLnBrk="1" latinLnBrk="0" hangingPunct="1">
              <a:buFont typeface="Arial" panose="020B0604020202020204" pitchFamily="34" charset="0"/>
              <a:buChar char="•"/>
            </a:lvl6pPr>
            <a:lvl7pPr marL="2971800" indent="-228600" algn="l" defTabSz="914400" rtl="0" eaLnBrk="1" latinLnBrk="0" hangingPunct="1">
              <a:buFont typeface="Arial" panose="020B0604020202020204" pitchFamily="34" charset="0"/>
              <a:buChar char="•"/>
            </a:lvl7pPr>
            <a:lvl8pPr marL="3429000" indent="-228600" algn="l" defTabSz="914400" rtl="0" eaLnBrk="1" latinLnBrk="0" hangingPunct="1">
              <a:buFont typeface="Arial" panose="020B0604020202020204" pitchFamily="34" charset="0"/>
              <a:buChar char="•"/>
            </a:lvl8pPr>
            <a:lvl9pPr marL="3886200" indent="-228600" algn="l" defTabSz="914400" rtl="0" eaLnBrk="1" latinLnBrk="0" hangingPunct="1">
              <a:buFont typeface="Arial" panose="020B0604020202020204" pitchFamily="34" charset="0"/>
              <a:buChar char="•"/>
            </a:lvl9pPr>
          </a:lstStyle>
          <a:p>
            <a:pPr>
              <a:lnSpc>
                <a:spcPts val="1900"/>
              </a:lnSpc>
              <a:buNone/>
            </a:pPr>
            <a:r>
              <a:rPr lang="en-GB" sz="1400" b="1" dirty="0"/>
              <a:t>Gold OA Agreements:</a:t>
            </a: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Australia/CSIRO </a:t>
            </a:r>
            <a:endParaRPr lang="en-GB" sz="1400" dirty="0">
              <a:solidFill>
                <a:srgbClr val="38383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Finland/</a:t>
            </a:r>
            <a:r>
              <a:rPr lang="en-GB" sz="1400" dirty="0" err="1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FinELib</a:t>
            </a: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Germany/</a:t>
            </a:r>
            <a:r>
              <a:rPr lang="en-GB" sz="1400" dirty="0" err="1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Projekt</a:t>
            </a: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DEAL </a:t>
            </a: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Hungary/EISZ </a:t>
            </a: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Ireland/</a:t>
            </a:r>
            <a:r>
              <a:rPr lang="en-GB" sz="1400" dirty="0" err="1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IReL</a:t>
            </a: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400" dirty="0">
              <a:solidFill>
                <a:srgbClr val="38383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Italy/</a:t>
            </a:r>
            <a:r>
              <a:rPr lang="en-GB" sz="1400" dirty="0" err="1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Bibliosan</a:t>
            </a: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400" dirty="0">
              <a:solidFill>
                <a:srgbClr val="38383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Norway/</a:t>
            </a:r>
            <a:r>
              <a:rPr lang="en-GB" sz="1400" dirty="0" err="1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Sikt</a:t>
            </a: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/UNIT</a:t>
            </a: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Sweden/BIBSAM</a:t>
            </a: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UK/JISC</a:t>
            </a: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USA/Carnegie Mellon University</a:t>
            </a:r>
            <a:endParaRPr lang="en-GB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USA/CDL </a:t>
            </a:r>
            <a:endParaRPr lang="en-GB" sz="1400" dirty="0">
              <a:solidFill>
                <a:srgbClr val="38383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USA/Iowa State University </a:t>
            </a:r>
            <a:endParaRPr lang="en-GB" sz="1400" dirty="0">
              <a:solidFill>
                <a:srgbClr val="38383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900"/>
              </a:lnSpc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USA/US Department of Energy</a:t>
            </a:r>
          </a:p>
          <a:p>
            <a:pPr marL="342900" lvl="0" indent="-342900">
              <a:lnSpc>
                <a:spcPts val="19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3838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USA/VIVA </a:t>
            </a:r>
            <a:endParaRPr lang="en-GB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00" dirty="0"/>
          </a:p>
        </p:txBody>
      </p:sp>
      <p:sp>
        <p:nvSpPr>
          <p:cNvPr id="35" name="object 3">
            <a:extLst>
              <a:ext uri="{FF2B5EF4-FFF2-40B4-BE49-F238E27FC236}">
                <a16:creationId xmlns:a16="http://schemas.microsoft.com/office/drawing/2014/main" id="{CC6E62FF-E8A8-A72A-C4A3-5F9B67C6B1A2}"/>
              </a:ext>
            </a:extLst>
          </p:cNvPr>
          <p:cNvSpPr txBox="1"/>
          <p:nvPr/>
        </p:nvSpPr>
        <p:spPr>
          <a:xfrm>
            <a:off x="303025" y="1150340"/>
            <a:ext cx="4512813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457200">
              <a:spcBef>
                <a:spcPts val="100"/>
              </a:spcBef>
              <a:tabLst>
                <a:tab pos="5818505" algn="l"/>
              </a:tabLst>
              <a:defRPr/>
            </a:pPr>
            <a:r>
              <a:rPr lang="en-GB" sz="1500" b="1" spc="-15">
                <a:solidFill>
                  <a:srgbClr val="115C36"/>
                </a:solidFill>
                <a:cs typeface="Open Sans" charset="0"/>
              </a:rPr>
              <a:t>Wiley’s Transformational Agreements </a:t>
            </a:r>
            <a:endParaRPr lang="en-GB" sz="1500">
              <a:solidFill>
                <a:srgbClr val="115C36"/>
              </a:solidFill>
              <a:cs typeface="Open Sans" charset="0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1C888352-5ED3-1C76-137B-1BD968FDF8E3}"/>
              </a:ext>
            </a:extLst>
          </p:cNvPr>
          <p:cNvSpPr/>
          <p:nvPr/>
        </p:nvSpPr>
        <p:spPr>
          <a:xfrm>
            <a:off x="288390" y="1456397"/>
            <a:ext cx="5447030" cy="0"/>
          </a:xfrm>
          <a:custGeom>
            <a:avLst/>
            <a:gdLst/>
            <a:ahLst/>
            <a:cxnLst/>
            <a:rect l="l" t="t" r="r" b="b"/>
            <a:pathLst>
              <a:path w="5447030">
                <a:moveTo>
                  <a:pt x="0" y="0"/>
                </a:moveTo>
                <a:lnTo>
                  <a:pt x="5446471" y="0"/>
                </a:lnTo>
              </a:path>
            </a:pathLst>
          </a:custGeom>
          <a:noFill/>
          <a:ln w="12700" cap="flat" cmpd="sng" algn="ctr">
            <a:solidFill>
              <a:srgbClr val="115C36"/>
            </a:solidFill>
            <a:prstDash val="solid"/>
            <a:miter lim="800000"/>
          </a:ln>
          <a:effectLst/>
        </p:spPr>
        <p:txBody>
          <a:bodyPr wrap="square" lIns="0" tIns="0" rIns="0" bIns="0" rtlCol="0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cs typeface="Arial"/>
            </a:endParaRPr>
          </a:p>
        </p:txBody>
      </p:sp>
      <p:sp>
        <p:nvSpPr>
          <p:cNvPr id="37" name="object 6">
            <a:extLst>
              <a:ext uri="{FF2B5EF4-FFF2-40B4-BE49-F238E27FC236}">
                <a16:creationId xmlns:a16="http://schemas.microsoft.com/office/drawing/2014/main" id="{D679A366-8D63-CC07-14BF-837C7F7368DE}"/>
              </a:ext>
            </a:extLst>
          </p:cNvPr>
          <p:cNvSpPr/>
          <p:nvPr/>
        </p:nvSpPr>
        <p:spPr>
          <a:xfrm flipV="1">
            <a:off x="5974084" y="1390008"/>
            <a:ext cx="5615936" cy="45719"/>
          </a:xfrm>
          <a:custGeom>
            <a:avLst/>
            <a:gdLst/>
            <a:ahLst/>
            <a:cxnLst/>
            <a:rect l="l" t="t" r="r" b="b"/>
            <a:pathLst>
              <a:path w="5447030">
                <a:moveTo>
                  <a:pt x="0" y="0"/>
                </a:moveTo>
                <a:lnTo>
                  <a:pt x="5446471" y="0"/>
                </a:lnTo>
              </a:path>
            </a:pathLst>
          </a:custGeom>
          <a:noFill/>
          <a:ln w="12700" cap="flat" cmpd="sng" algn="ctr">
            <a:solidFill>
              <a:srgbClr val="115C36"/>
            </a:solidFill>
            <a:prstDash val="solid"/>
            <a:miter lim="800000"/>
          </a:ln>
          <a:effectLst/>
        </p:spPr>
        <p:txBody>
          <a:bodyPr wrap="square" lIns="0" tIns="0" rIns="0" bIns="0" rtlCol="0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cs typeface="Arial"/>
            </a:endParaRPr>
          </a:p>
        </p:txBody>
      </p:sp>
      <p:sp>
        <p:nvSpPr>
          <p:cNvPr id="38" name="object 4">
            <a:extLst>
              <a:ext uri="{FF2B5EF4-FFF2-40B4-BE49-F238E27FC236}">
                <a16:creationId xmlns:a16="http://schemas.microsoft.com/office/drawing/2014/main" id="{93B803BD-AEAF-0A1C-C84C-B15057DCEA2B}"/>
              </a:ext>
            </a:extLst>
          </p:cNvPr>
          <p:cNvSpPr txBox="1"/>
          <p:nvPr/>
        </p:nvSpPr>
        <p:spPr>
          <a:xfrm>
            <a:off x="5974084" y="1150340"/>
            <a:ext cx="280416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457200">
              <a:spcBef>
                <a:spcPts val="100"/>
              </a:spcBef>
              <a:defRPr/>
            </a:pPr>
            <a:r>
              <a:rPr lang="en-GB" sz="1500" b="1" spc="-35" dirty="0">
                <a:solidFill>
                  <a:srgbClr val="115C36"/>
                </a:solidFill>
                <a:cs typeface="Open Sans" charset="0"/>
              </a:rPr>
              <a:t>NFOG: Support for Members</a:t>
            </a:r>
            <a:endParaRPr sz="1500" dirty="0">
              <a:solidFill>
                <a:srgbClr val="115C36"/>
              </a:solidFill>
              <a:cs typeface="Open Sans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008D8CB-8689-1EE8-73DC-B49D59CA8CBF}"/>
              </a:ext>
            </a:extLst>
          </p:cNvPr>
          <p:cNvSpPr txBox="1"/>
          <p:nvPr/>
        </p:nvSpPr>
        <p:spPr>
          <a:xfrm>
            <a:off x="5938984" y="1493312"/>
            <a:ext cx="6001638" cy="123110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dirty="0"/>
              <a:t>NFOG members whose country does not have a Wiley Open Access Account agreement for APC payment can request </a:t>
            </a:r>
            <a:r>
              <a:rPr lang="en-GB" sz="1400" b="1" dirty="0"/>
              <a:t>100% APC reimbursement</a:t>
            </a:r>
            <a:r>
              <a:rPr lang="en-GB" sz="1400" dirty="0"/>
              <a:t> from NFOG after acceptance.  For further details, please contact </a:t>
            </a:r>
            <a:r>
              <a:rPr lang="en-GB" sz="1400" dirty="0">
                <a:hlinkClick r:id="rId4"/>
              </a:rPr>
              <a:t>susana.benedet@gu.se</a:t>
            </a:r>
            <a:r>
              <a:rPr lang="en-GB" sz="1400" dirty="0"/>
              <a:t> </a:t>
            </a:r>
            <a:endParaRPr lang="en-GB" sz="1400" dirty="0">
              <a:ea typeface="Open Sans"/>
              <a:cs typeface="Open Sans"/>
            </a:endParaRPr>
          </a:p>
          <a:p>
            <a:endParaRPr lang="en-DK" dirty="0"/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AB270EE2-029A-1CE3-ED8D-5934AC827A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2782" y="3672079"/>
            <a:ext cx="4390923" cy="2927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object 4">
            <a:extLst>
              <a:ext uri="{FF2B5EF4-FFF2-40B4-BE49-F238E27FC236}">
                <a16:creationId xmlns:a16="http://schemas.microsoft.com/office/drawing/2014/main" id="{6069E11D-C5A6-A17D-F0A9-E177C2521CD4}"/>
              </a:ext>
            </a:extLst>
          </p:cNvPr>
          <p:cNvSpPr txBox="1"/>
          <p:nvPr/>
        </p:nvSpPr>
        <p:spPr>
          <a:xfrm>
            <a:off x="5974084" y="2532217"/>
            <a:ext cx="280416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defTabSz="457200">
              <a:spcBef>
                <a:spcPts val="100"/>
              </a:spcBef>
              <a:defRPr/>
            </a:pPr>
            <a:r>
              <a:rPr lang="en-GB" sz="1500" b="1" spc="-35" dirty="0">
                <a:solidFill>
                  <a:srgbClr val="115C36"/>
                </a:solidFill>
                <a:cs typeface="Open Sans" charset="0"/>
              </a:rPr>
              <a:t>Waivers</a:t>
            </a:r>
            <a:endParaRPr sz="1500" dirty="0">
              <a:solidFill>
                <a:srgbClr val="115C36"/>
              </a:solidFill>
              <a:cs typeface="Open Sans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2DF4A46B-8D2D-C0B8-6176-43FCE4B41854}"/>
              </a:ext>
            </a:extLst>
          </p:cNvPr>
          <p:cNvSpPr/>
          <p:nvPr/>
        </p:nvSpPr>
        <p:spPr>
          <a:xfrm>
            <a:off x="5974084" y="2821397"/>
            <a:ext cx="5615936" cy="48057"/>
          </a:xfrm>
          <a:custGeom>
            <a:avLst/>
            <a:gdLst/>
            <a:ahLst/>
            <a:cxnLst/>
            <a:rect l="l" t="t" r="r" b="b"/>
            <a:pathLst>
              <a:path w="5447030">
                <a:moveTo>
                  <a:pt x="0" y="0"/>
                </a:moveTo>
                <a:lnTo>
                  <a:pt x="5446471" y="0"/>
                </a:lnTo>
              </a:path>
            </a:pathLst>
          </a:custGeom>
          <a:noFill/>
          <a:ln w="12700" cap="flat" cmpd="sng" algn="ctr">
            <a:solidFill>
              <a:srgbClr val="115C36"/>
            </a:solidFill>
            <a:prstDash val="solid"/>
            <a:miter lim="800000"/>
          </a:ln>
          <a:effectLst/>
        </p:spPr>
        <p:txBody>
          <a:bodyPr wrap="square" lIns="0" tIns="0" rIns="0" bIns="0" rtlCol="0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D1AEA-FF0E-3F90-4917-FEDC8ED917CE}"/>
              </a:ext>
            </a:extLst>
          </p:cNvPr>
          <p:cNvSpPr txBox="1"/>
          <p:nvPr/>
        </p:nvSpPr>
        <p:spPr>
          <a:xfrm>
            <a:off x="5938984" y="2872367"/>
            <a:ext cx="5788196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b="0" i="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For authors publishing in Wiley's fully Gold open access journals, Wiley offers </a:t>
            </a:r>
            <a:r>
              <a:rPr lang="en-GB" sz="1400" b="0" i="0" dirty="0">
                <a:solidFill>
                  <a:srgbClr val="1C1D1E"/>
                </a:solidFill>
                <a:effectLst/>
                <a:latin typeface="Open Sans" panose="020B0606030504020204" pitchFamily="34" charset="0"/>
                <a:hlinkClick r:id="rId6"/>
              </a:rPr>
              <a:t>waivers and discounts</a:t>
            </a:r>
            <a:r>
              <a:rPr lang="en-GB" sz="1400" b="0" i="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 to corresponding authors based in low- and lower middle-income countries.</a:t>
            </a:r>
            <a:endParaRPr lang="en-DK" sz="1400" dirty="0"/>
          </a:p>
        </p:txBody>
      </p:sp>
    </p:spTree>
    <p:extLst>
      <p:ext uri="{BB962C8B-B14F-4D97-AF65-F5344CB8AC3E}">
        <p14:creationId xmlns:p14="http://schemas.microsoft.com/office/powerpoint/2010/main" val="1014934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C8C97B3-B164-4D71-99ED-5CF1FE7B4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2021 Impact Factor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CD44EE-103C-3246-E61C-D4B3152F2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53" y="2288875"/>
            <a:ext cx="6742933" cy="39299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10D77E-C010-5884-83FD-392DA6C6B338}"/>
              </a:ext>
            </a:extLst>
          </p:cNvPr>
          <p:cNvSpPr txBox="1"/>
          <p:nvPr/>
        </p:nvSpPr>
        <p:spPr>
          <a:xfrm>
            <a:off x="332753" y="1803192"/>
            <a:ext cx="1152649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200" dirty="0"/>
              <a:t>This graph shows the data behind the Impact Factor calculation for </a:t>
            </a:r>
            <a:r>
              <a:rPr lang="en-GB" sz="1200" i="1" dirty="0"/>
              <a:t>Acta </a:t>
            </a:r>
            <a:r>
              <a:rPr lang="en-GB" sz="1200" i="1" dirty="0" err="1"/>
              <a:t>Obstetricia</a:t>
            </a:r>
            <a:r>
              <a:rPr lang="en-GB" sz="1200" i="1" dirty="0"/>
              <a:t> et </a:t>
            </a:r>
            <a:r>
              <a:rPr lang="en-GB" sz="1200" i="1" dirty="0" err="1"/>
              <a:t>Gynecologica</a:t>
            </a:r>
            <a:r>
              <a:rPr lang="en-GB" sz="1200" i="1" dirty="0"/>
              <a:t> Scandinavica, </a:t>
            </a:r>
            <a:endParaRPr lang="en-DK" sz="1200" i="1" dirty="0"/>
          </a:p>
          <a:p>
            <a:r>
              <a:rPr lang="en-GB" sz="1200" dirty="0"/>
              <a:t>and how they have driven the trend in Impact Factor scores over time. </a:t>
            </a:r>
            <a:endParaRPr lang="en-DK" sz="1200" i="1" dirty="0">
              <a:ea typeface="Open Sans"/>
              <a:cs typeface="Open Sans"/>
            </a:endParaRPr>
          </a:p>
        </p:txBody>
      </p:sp>
      <p:pic>
        <p:nvPicPr>
          <p:cNvPr id="2" name="Picture 3" descr="A person holding a baby&#10;&#10;Description automatically generated">
            <a:extLst>
              <a:ext uri="{FF2B5EF4-FFF2-40B4-BE49-F238E27FC236}">
                <a16:creationId xmlns:a16="http://schemas.microsoft.com/office/drawing/2014/main" id="{71CB2433-EE97-B0D2-CF04-C56208EAE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7622" y="2288875"/>
            <a:ext cx="4904377" cy="3262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2231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C8C97B3-B164-4D71-99ED-5CF1FE7B4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Publication Turnaround Times 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F3DFC8F-925B-D76A-BE75-BA95370544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954484"/>
              </p:ext>
            </p:extLst>
          </p:nvPr>
        </p:nvGraphicFramePr>
        <p:xfrm>
          <a:off x="439930" y="2612819"/>
          <a:ext cx="7437458" cy="1269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458">
                  <a:extLst>
                    <a:ext uri="{9D8B030D-6E8A-4147-A177-3AD203B41FA5}">
                      <a16:colId xmlns:a16="http://schemas.microsoft.com/office/drawing/2014/main" val="421023386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64671005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37279540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2038616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23329714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008792550"/>
                    </a:ext>
                  </a:extLst>
                </a:gridCol>
              </a:tblGrid>
              <a:tr h="57615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Median number of days (min-max)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2019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2020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2021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4056442"/>
                  </a:ext>
                </a:extLst>
              </a:tr>
              <a:tr h="230764">
                <a:tc>
                  <a:txBody>
                    <a:bodyPr/>
                    <a:lstStyle/>
                    <a:p>
                      <a:pPr indent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Submission to first decision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 (1-121)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 (1-135)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 (1-137)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 (1-142)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 (1-176)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7769279"/>
                  </a:ext>
                </a:extLst>
              </a:tr>
              <a:tr h="230764">
                <a:tc>
                  <a:txBody>
                    <a:bodyPr/>
                    <a:lstStyle/>
                    <a:p>
                      <a:pPr indent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Submission to final decision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 (1-470)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 (1-394)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 (1-425)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 (1-456)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 (1-306)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406229"/>
                  </a:ext>
                </a:extLst>
              </a:tr>
              <a:tr h="230764">
                <a:tc>
                  <a:txBody>
                    <a:bodyPr/>
                    <a:lstStyle/>
                    <a:p>
                      <a:pPr indent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Submission to acceptance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112 (1-470)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96 (1-394)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97 (1-425)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108 (1-456)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 dirty="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102 (1-306)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54918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2B9EE06-79C1-8B22-63E3-F27ACCCA0B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669075"/>
              </p:ext>
            </p:extLst>
          </p:nvPr>
        </p:nvGraphicFramePr>
        <p:xfrm>
          <a:off x="441431" y="4515865"/>
          <a:ext cx="7435957" cy="1227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5957">
                  <a:extLst>
                    <a:ext uri="{9D8B030D-6E8A-4147-A177-3AD203B41FA5}">
                      <a16:colId xmlns:a16="http://schemas.microsoft.com/office/drawing/2014/main" val="421023386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64671005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37279540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2038616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51885653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429258847"/>
                    </a:ext>
                  </a:extLst>
                </a:gridCol>
              </a:tblGrid>
              <a:tr h="53408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Median number of days (min-max)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2019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2020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2021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4056442"/>
                  </a:ext>
                </a:extLst>
              </a:tr>
              <a:tr h="230764">
                <a:tc>
                  <a:txBody>
                    <a:bodyPr/>
                    <a:lstStyle/>
                    <a:p>
                      <a:pPr indent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Submission to first decision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44 (4-121)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41 (2-135)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42 (3-137)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37 (1-142)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40 (1-176)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7769279"/>
                  </a:ext>
                </a:extLst>
              </a:tr>
              <a:tr h="230764">
                <a:tc>
                  <a:txBody>
                    <a:bodyPr/>
                    <a:lstStyle/>
                    <a:p>
                      <a:pPr indent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Submission to final decision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60 (4-470)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60 (2-394)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61 (3-425)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59 (1-456)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63 (2-306)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406229"/>
                  </a:ext>
                </a:extLst>
              </a:tr>
              <a:tr h="230764">
                <a:tc>
                  <a:txBody>
                    <a:bodyPr/>
                    <a:lstStyle/>
                    <a:p>
                      <a:pPr indent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Open Sans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Submission to acceptance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117 (24-470)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113 (10-394)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122 (11-425)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119 (7-456)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900" dirty="0">
                          <a:solidFill>
                            <a:srgbClr val="383838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111 (6-306)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549187"/>
                  </a:ext>
                </a:extLst>
              </a:tr>
            </a:tbl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3D92D50-A58B-DE00-C954-7CAED64475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0979580"/>
              </p:ext>
            </p:extLst>
          </p:nvPr>
        </p:nvGraphicFramePr>
        <p:xfrm>
          <a:off x="8227100" y="2154343"/>
          <a:ext cx="3536400" cy="3301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object 6">
            <a:extLst>
              <a:ext uri="{FF2B5EF4-FFF2-40B4-BE49-F238E27FC236}">
                <a16:creationId xmlns:a16="http://schemas.microsoft.com/office/drawing/2014/main" id="{C81950B1-C7BC-8C8A-AE37-71F541B3A6F8}"/>
              </a:ext>
            </a:extLst>
          </p:cNvPr>
          <p:cNvSpPr txBox="1"/>
          <p:nvPr/>
        </p:nvSpPr>
        <p:spPr>
          <a:xfrm>
            <a:off x="8258592" y="1775880"/>
            <a:ext cx="35364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spcAft>
                <a:spcPct val="0"/>
              </a:spcAft>
              <a:defRPr/>
            </a:pPr>
            <a:r>
              <a:rPr lang="en-GB" sz="1500" b="1" spc="-30" dirty="0">
                <a:solidFill>
                  <a:srgbClr val="115C36"/>
                </a:solidFill>
                <a:latin typeface="Open Sans" charset="0"/>
                <a:cs typeface="Open Sans" charset="0"/>
              </a:rPr>
              <a:t>Country/region of submission</a:t>
            </a: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29F255DC-7A80-80A7-F7AB-DCDFDBA260DB}"/>
              </a:ext>
            </a:extLst>
          </p:cNvPr>
          <p:cNvSpPr txBox="1"/>
          <p:nvPr/>
        </p:nvSpPr>
        <p:spPr>
          <a:xfrm>
            <a:off x="439930" y="2349177"/>
            <a:ext cx="5452478" cy="151323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99695">
              <a:spcBef>
                <a:spcPts val="100"/>
              </a:spcBef>
              <a:defRPr/>
            </a:pPr>
            <a:r>
              <a:rPr lang="en-GB" sz="900" spc="-5" dirty="0">
                <a:solidFill>
                  <a:srgbClr val="383838"/>
                </a:solidFill>
                <a:latin typeface="Open Sans" charset="0"/>
              </a:rPr>
              <a:t>Includes all articles, including those that were rejected without peer review</a:t>
            </a:r>
            <a:endParaRPr lang="en-US" dirty="0">
              <a:solidFill>
                <a:srgbClr val="383838"/>
              </a:solidFill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890E0C6E-EFA8-B9C4-5242-EFAFAF1AC8A3}"/>
              </a:ext>
            </a:extLst>
          </p:cNvPr>
          <p:cNvSpPr txBox="1"/>
          <p:nvPr/>
        </p:nvSpPr>
        <p:spPr>
          <a:xfrm>
            <a:off x="439930" y="4250242"/>
            <a:ext cx="5452478" cy="151323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99695">
              <a:spcBef>
                <a:spcPts val="100"/>
              </a:spcBef>
              <a:defRPr/>
            </a:pPr>
            <a:r>
              <a:rPr lang="en-GB" sz="900" spc="-5" dirty="0">
                <a:solidFill>
                  <a:srgbClr val="383838"/>
                </a:solidFill>
                <a:latin typeface="Open Sans" charset="0"/>
              </a:rPr>
              <a:t>Excluding articles that were rejected without peer review</a:t>
            </a:r>
            <a:endParaRPr lang="en-US" dirty="0">
              <a:solidFill>
                <a:srgbClr val="383838"/>
              </a:solidFill>
            </a:endParaRPr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3685B20D-159D-3300-35C7-FB65C356E242}"/>
              </a:ext>
            </a:extLst>
          </p:cNvPr>
          <p:cNvSpPr txBox="1"/>
          <p:nvPr/>
        </p:nvSpPr>
        <p:spPr>
          <a:xfrm>
            <a:off x="439930" y="1764450"/>
            <a:ext cx="285115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spcAft>
                <a:spcPct val="0"/>
              </a:spcAft>
              <a:defRPr/>
            </a:pPr>
            <a:r>
              <a:rPr lang="en-GB" sz="1500" b="1" spc="-25" dirty="0">
                <a:solidFill>
                  <a:srgbClr val="115C36"/>
                </a:solidFill>
                <a:latin typeface="Open Sans" charset="0"/>
                <a:cs typeface="Open Sans" charset="0"/>
              </a:rPr>
              <a:t>Speed of review process</a:t>
            </a:r>
            <a:endParaRPr sz="1500" dirty="0">
              <a:solidFill>
                <a:srgbClr val="115C36"/>
              </a:solidFill>
              <a:latin typeface="Open Sans" charset="0"/>
              <a:cs typeface="Open Sans" charset="0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07860FE2-F2EC-0D5A-930F-845CC17C9D13}"/>
              </a:ext>
            </a:extLst>
          </p:cNvPr>
          <p:cNvSpPr/>
          <p:nvPr/>
        </p:nvSpPr>
        <p:spPr>
          <a:xfrm flipV="1">
            <a:off x="439930" y="2005753"/>
            <a:ext cx="7437458" cy="45719"/>
          </a:xfrm>
          <a:custGeom>
            <a:avLst/>
            <a:gdLst/>
            <a:ahLst/>
            <a:cxnLst/>
            <a:rect l="l" t="t" r="r" b="b"/>
            <a:pathLst>
              <a:path w="5447030">
                <a:moveTo>
                  <a:pt x="0" y="0"/>
                </a:moveTo>
                <a:lnTo>
                  <a:pt x="5446471" y="0"/>
                </a:lnTo>
              </a:path>
            </a:pathLst>
          </a:custGeom>
          <a:ln w="12700">
            <a:solidFill>
              <a:srgbClr val="115C36"/>
            </a:solidFill>
          </a:ln>
        </p:spPr>
        <p:txBody>
          <a:bodyPr wrap="square" lIns="0" tIns="0" rIns="0" bIns="0" rtlCol="0"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>
              <a:solidFill>
                <a:prstClr val="black"/>
              </a:solidFill>
            </a:endParaRPr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FEE47BD1-B562-F6F1-2113-D8BB1C383374}"/>
              </a:ext>
            </a:extLst>
          </p:cNvPr>
          <p:cNvSpPr/>
          <p:nvPr/>
        </p:nvSpPr>
        <p:spPr>
          <a:xfrm>
            <a:off x="8264290" y="2051800"/>
            <a:ext cx="3439160" cy="0"/>
          </a:xfrm>
          <a:custGeom>
            <a:avLst/>
            <a:gdLst/>
            <a:ahLst/>
            <a:cxnLst/>
            <a:rect l="l" t="t" r="r" b="b"/>
            <a:pathLst>
              <a:path w="3439159">
                <a:moveTo>
                  <a:pt x="0" y="0"/>
                </a:moveTo>
                <a:lnTo>
                  <a:pt x="3438982" y="0"/>
                </a:lnTo>
              </a:path>
            </a:pathLst>
          </a:custGeom>
          <a:ln w="12700">
            <a:solidFill>
              <a:srgbClr val="115C36"/>
            </a:solidFill>
          </a:ln>
        </p:spPr>
        <p:txBody>
          <a:bodyPr wrap="square" lIns="0" tIns="0" rIns="0" bIns="0" rtlCol="0"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6903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15"/>
  <p:tag name="MIO_SHOW_DATE" val="False"/>
  <p:tag name="MIO_SHOW_FOOTER" val="False"/>
  <p:tag name="MIO_SHOW_PAGENUMBER" val="False"/>
  <p:tag name="MIO_AVOID_BLANK_LAYOUT" val="True"/>
  <p:tag name="MIO_CD_LAYOUT_VALID_AREA" val="False"/>
  <p:tag name="MIO_NUMBER_OF_VALID_LAYOUTS" val="23"/>
  <p:tag name="MIO_HDS" val="True"/>
  <p:tag name="MIO_SKIPVERSION" val="01.01.0001 00:00:00"/>
  <p:tag name="MIO_EKGUID" val="c88dd43a-3421-4a42-b7d6-2dbbec8f06a3"/>
  <p:tag name="MIO_UPDATE" val="True"/>
  <p:tag name="MIO_VERSION" val="03.06.2021 20:01:46"/>
  <p:tag name="MIO_DBID" val="0F45B44C-9BC7-4D85-81C4-7155EE70A7B9"/>
  <p:tag name="MIO_LASTDOWNLOADED" val="07.06.2021 09:48:11"/>
  <p:tag name="MIO_OBJECTNAME" val="One Wiley Master"/>
  <p:tag name="MIO_CDID" val="05beceba-973a-494d-8ea8-6cb4226c4fe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d49a6fc0-6ea4-445b-8282-47d4b69590b2"/>
  <p:tag name="MIO_GUID" val="90294750-2d13-4cf3-b18c-ed2b5718224c"/>
  <p:tag name="MIO_UPDATE" val="True"/>
  <p:tag name="MIO_VERSION" val="14.06.2021 14:23:04"/>
  <p:tag name="MIO_DBID" val="0F45B44C-9BC7-4D85-81C4-7155EE70A7B9"/>
  <p:tag name="MIO_LASTDOWNLOADED" val="17.06.2021 14:38:57"/>
  <p:tag name="MIO_OBJECTNAME" val="Two people working together"/>
  <p:tag name="MIO_LASTEDITORNAME" val="Rachel Abbot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BULLETV2" val="empowerBulletV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ley">
  <a:themeElements>
    <a:clrScheme name="Wiley 423">
      <a:dk1>
        <a:srgbClr val="383838"/>
      </a:dk1>
      <a:lt1>
        <a:srgbClr val="FFFFFF"/>
      </a:lt1>
      <a:dk2>
        <a:srgbClr val="383838"/>
      </a:dk2>
      <a:lt2>
        <a:srgbClr val="E7E6E6"/>
      </a:lt2>
      <a:accent1>
        <a:srgbClr val="115C36"/>
      </a:accent1>
      <a:accent2>
        <a:srgbClr val="198C53"/>
      </a:accent2>
      <a:accent3>
        <a:srgbClr val="18C76F"/>
      </a:accent3>
      <a:accent4>
        <a:srgbClr val="505050"/>
      </a:accent4>
      <a:accent5>
        <a:srgbClr val="828282"/>
      </a:accent5>
      <a:accent6>
        <a:srgbClr val="D8D9DA"/>
      </a:accent6>
      <a:hlink>
        <a:srgbClr val="931E66"/>
      </a:hlink>
      <a:folHlink>
        <a:srgbClr val="FF91AA"/>
      </a:folHlink>
    </a:clrScheme>
    <a:fontScheme name="WileyFonts">
      <a:majorFont>
        <a:latin typeface="Source Serif Pro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2515FA70-6073-4BB2-B79D-BA8BA0A89B07}" vid="{836D94E1-4651-4EBD-9E56-1453FC05B62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Wiley">
    <a:dk1>
      <a:srgbClr val="383838"/>
    </a:dk1>
    <a:lt1>
      <a:srgbClr val="FFFFFF"/>
    </a:lt1>
    <a:dk2>
      <a:srgbClr val="383838"/>
    </a:dk2>
    <a:lt2>
      <a:srgbClr val="E7E6E6"/>
    </a:lt2>
    <a:accent1>
      <a:srgbClr val="115C36"/>
    </a:accent1>
    <a:accent2>
      <a:srgbClr val="941E66"/>
    </a:accent2>
    <a:accent3>
      <a:srgbClr val="123D80"/>
    </a:accent3>
    <a:accent4>
      <a:srgbClr val="18C76F"/>
    </a:accent4>
    <a:accent5>
      <a:srgbClr val="E3549E"/>
    </a:accent5>
    <a:accent6>
      <a:srgbClr val="1D8AD6"/>
    </a:accent6>
    <a:hlink>
      <a:srgbClr val="1B5BA0"/>
    </a:hlink>
    <a:folHlink>
      <a:srgbClr val="B92D80"/>
    </a:folHlink>
  </a:clrScheme>
  <a:fontScheme name="Wiley Fonts">
    <a:majorFont>
      <a:latin typeface="Open Sans ExtraBold"/>
      <a:ea typeface=""/>
      <a:cs typeface=""/>
    </a:majorFont>
    <a:minorFont>
      <a:latin typeface="Open San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 xmlns="f504bc18-ddfa-430b-8ad3-e293007104ce" xsi:nil="true"/>
    <TaxCatchAll xmlns="fd54735e-3f35-41e9-858f-127ce212f62c" xsi:nil="true"/>
    <lcf76f155ced4ddcb4097134ff3c332f xmlns="f504bc18-ddfa-430b-8ad3-e293007104ce">
      <Terms xmlns="http://schemas.microsoft.com/office/infopath/2007/PartnerControls"/>
    </lcf76f155ced4ddcb4097134ff3c332f>
    <SharedWithUsers xmlns="fd54735e-3f35-41e9-858f-127ce212f62c">
      <UserInfo>
        <DisplayName>Quandour, Murad</DisplayName>
        <AccountId>918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E6723FE8685148861A78DDC7B3AA9B" ma:contentTypeVersion="17" ma:contentTypeDescription="Create a new document." ma:contentTypeScope="" ma:versionID="3df583ac63d7a1e6ab889ed36cd15bff">
  <xsd:schema xmlns:xsd="http://www.w3.org/2001/XMLSchema" xmlns:xs="http://www.w3.org/2001/XMLSchema" xmlns:p="http://schemas.microsoft.com/office/2006/metadata/properties" xmlns:ns2="f504bc18-ddfa-430b-8ad3-e293007104ce" xmlns:ns3="fd54735e-3f35-41e9-858f-127ce212f62c" targetNamespace="http://schemas.microsoft.com/office/2006/metadata/properties" ma:root="true" ma:fieldsID="7f5dc711b4e810b0ed9c827c724644ad" ns2:_="" ns3:_="">
    <xsd:import namespace="f504bc18-ddfa-430b-8ad3-e293007104ce"/>
    <xsd:import namespace="fd54735e-3f35-41e9-858f-127ce212f6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Dat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04bc18-ddfa-430b-8ad3-e293007104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Date" ma:index="20" nillable="true" ma:displayName="Date" ma:format="DateOnly" ma:internalName="Date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87414def-154c-4d25-b3bb-ada8546948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54735e-3f35-41e9-858f-127ce212f62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9b8f9b45-0133-4556-9927-cd9e2f2db30d}" ma:internalName="TaxCatchAll" ma:showField="CatchAllData" ma:web="fd54735e-3f35-41e9-858f-127ce212f6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4987BA-6A8B-49A0-BDE9-D0DF3F25ECAB}">
  <ds:schemaRefs>
    <ds:schemaRef ds:uri="f504bc18-ddfa-430b-8ad3-e293007104ce"/>
    <ds:schemaRef ds:uri="fd54735e-3f35-41e9-858f-127ce212f62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D7E3E8D-EA72-4E73-9C9B-8D645F9B7F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CE5D63-08D6-4CC7-AD78-F20EEB4E9C70}">
  <ds:schemaRefs>
    <ds:schemaRef ds:uri="f504bc18-ddfa-430b-8ad3-e293007104ce"/>
    <ds:schemaRef ds:uri="fd54735e-3f35-41e9-858f-127ce212f62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2733</TotalTime>
  <Words>665</Words>
  <Application>Microsoft Office PowerPoint</Application>
  <PresentationFormat>Widescreen</PresentationFormat>
  <Paragraphs>97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22" baseType="lpstr">
      <vt:lpstr>Arial</vt:lpstr>
      <vt:lpstr>Calibri</vt:lpstr>
      <vt:lpstr>Calibri Light</vt:lpstr>
      <vt:lpstr>Franklin Gothic Book</vt:lpstr>
      <vt:lpstr>Open Sans</vt:lpstr>
      <vt:lpstr>Open Sans Extrabold</vt:lpstr>
      <vt:lpstr>Open Sans Regular</vt:lpstr>
      <vt:lpstr>Source Sans Pro</vt:lpstr>
      <vt:lpstr>Source Serif Pro</vt:lpstr>
      <vt:lpstr>Source Serif Pro Light</vt:lpstr>
      <vt:lpstr>Symbol</vt:lpstr>
      <vt:lpstr>System Font Regular</vt:lpstr>
      <vt:lpstr>Verdana</vt:lpstr>
      <vt:lpstr>Wingdings</vt:lpstr>
      <vt:lpstr>Office Theme</vt:lpstr>
      <vt:lpstr>Wiley</vt:lpstr>
      <vt:lpstr>PowerPoint Presentation</vt:lpstr>
      <vt:lpstr>Why AOGS went Open Access</vt:lpstr>
      <vt:lpstr>Wiley’s Transformational Agreements</vt:lpstr>
      <vt:lpstr>PowerPoint Presentation</vt:lpstr>
      <vt:lpstr>2021 Impact Factor</vt:lpstr>
      <vt:lpstr>Publication Turnaround Times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Pearce, James</dc:creator>
  <cp:lastModifiedBy>Tatum George, Sarah</cp:lastModifiedBy>
  <cp:revision>2</cp:revision>
  <dcterms:created xsi:type="dcterms:W3CDTF">2022-09-08T06:24:48Z</dcterms:created>
  <dcterms:modified xsi:type="dcterms:W3CDTF">2022-10-27T08:28:18Z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0x010100D4E6723FE8685148861A78DDC7B3AA9B</vt:lpwstr>
  </property>
  <property fmtid="{D5CDD505-2E9C-101B-9397-08002B2CF9AE}" pid="3" name="MediaServiceImageTags">
    <vt:lpwstr/>
  </property>
</Properties>
</file>